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notesSlides/_rels/notesSlide69.xml.rels" ContentType="application/vnd.openxmlformats-package.relationships+xml"/>
  <Override PartName="/ppt/notesSlides/_rels/notesSlide70.xml.rels" ContentType="application/vnd.openxmlformats-package.relationships+xml"/>
  <Override PartName="/ppt/notesSlides/_rels/notesSlide33.xml.rels" ContentType="application/vnd.openxmlformats-package.relationships+xml"/>
  <Override PartName="/ppt/notesSlides/_rels/notesSlide57.xml.rels" ContentType="application/vnd.openxmlformats-package.relationships+xml"/>
  <Override PartName="/ppt/notesSlides/_rels/notesSlide34.xml.rels" ContentType="application/vnd.openxmlformats-package.relationships+xml"/>
  <Override PartName="/ppt/notesSlides/_rels/notesSlide72.xml.rels" ContentType="application/vnd.openxmlformats-package.relationships+xml"/>
  <Override PartName="/ppt/notesSlides/_rels/notesSlide71.xml.rels" ContentType="application/vnd.openxmlformats-package.relationships+xml"/>
  <Override PartName="/ppt/notesSlides/_rels/notesSlide2.xml.rels" ContentType="application/vnd.openxmlformats-package.relationships+xml"/>
  <Override PartName="/ppt/notesSlides/_rels/notesSlide100.xml.rels" ContentType="application/vnd.openxmlformats-package.relationships+xml"/>
  <Override PartName="/ppt/notesSlides/_rels/notesSlide108.xml.rels" ContentType="application/vnd.openxmlformats-package.relationships+xml"/>
  <Override PartName="/ppt/notesSlides/_rels/notesSlide73.xml.rels" ContentType="application/vnd.openxmlformats-package.relationships+xml"/>
  <Override PartName="/ppt/notesSlides/_rels/notesSlide74.xml.rels" ContentType="application/vnd.openxmlformats-package.relationships+xml"/>
  <Override PartName="/ppt/notesSlides/_rels/notesSlide102.xml.rels" ContentType="application/vnd.openxmlformats-package.relationships+xml"/>
  <Override PartName="/ppt/notesSlides/_rels/notesSlide40.xml.rels" ContentType="application/vnd.openxmlformats-package.relationships+xml"/>
  <Override PartName="/ppt/notesSlides/_rels/notesSlide35.xml.rels" ContentType="application/vnd.openxmlformats-package.relationships+xml"/>
  <Override PartName="/ppt/notesSlides/_rels/notesSlide103.xml.rels" ContentType="application/vnd.openxmlformats-package.relationships+xml"/>
  <Override PartName="/ppt/notesSlides/_rels/notesSlide36.xml.rels" ContentType="application/vnd.openxmlformats-package.relationships+xml"/>
  <Override PartName="/ppt/notesSlides/_rels/notesSlide111.xml.rels" ContentType="application/vnd.openxmlformats-package.relationships+xml"/>
  <Override PartName="/ppt/notesSlides/_rels/notesSlide104.xml.rels" ContentType="application/vnd.openxmlformats-package.relationships+xml"/>
  <Override PartName="/ppt/notesSlides/_rels/notesSlide37.xml.rels" ContentType="application/vnd.openxmlformats-package.relationships+xml"/>
  <Override PartName="/ppt/notesSlides/_rels/notesSlide31.xml.rels" ContentType="application/vnd.openxmlformats-package.relationships+xml"/>
  <Override PartName="/ppt/notesSlides/_rels/notesSlide105.xml.rels" ContentType="application/vnd.openxmlformats-package.relationships+xml"/>
  <Override PartName="/ppt/notesSlides/_rels/notesSlide38.xml.rels" ContentType="application/vnd.openxmlformats-package.relationships+xml"/>
  <Override PartName="/ppt/notesSlides/_rels/notesSlide32.xml.rels" ContentType="application/vnd.openxmlformats-package.relationships+xml"/>
  <Override PartName="/ppt/notesSlides/_rels/notesSlide106.xml.rels" ContentType="application/vnd.openxmlformats-package.relationships+xml"/>
  <Override PartName="/ppt/notesSlides/_rels/notesSlide39.xml.rels" ContentType="application/vnd.openxmlformats-package.relationships+xml"/>
  <Override PartName="/ppt/notesSlides/_rels/notesSlide107.xml.rels" ContentType="application/vnd.openxmlformats-package.relationships+xml"/>
  <Override PartName="/ppt/notesSlides/_rels/notesSlide110.xml.rels" ContentType="application/vnd.openxmlformats-package.relationships+xml"/>
  <Override PartName="/ppt/notesSlides/_rels/notesSlide101.xml.rels" ContentType="application/vnd.openxmlformats-package.relationships+xml"/>
  <Override PartName="/ppt/notesSlides/_rels/notesSlide109.xml.rels" ContentType="application/vnd.openxmlformats-package.relationships+xml"/>
  <Override PartName="/ppt/notesSlides/notesSlide109.xml" ContentType="application/vnd.openxmlformats-officedocument.presentationml.notesSlide+xml"/>
  <Override PartName="/ppt/notesSlides/notesSlide70.xml" ContentType="application/vnd.openxmlformats-officedocument.presentationml.notesSlide+xml"/>
  <Override PartName="/ppt/notesSlides/notesSlide72.xml" ContentType="application/vnd.openxmlformats-officedocument.presentationml.notesSlide+xml"/>
  <Override PartName="/ppt/notesSlides/notesSlide2.xml" ContentType="application/vnd.openxmlformats-officedocument.presentationml.notesSlide+xml"/>
  <Override PartName="/ppt/notesSlides/notesSlide34.xml" ContentType="application/vnd.openxmlformats-officedocument.presentationml.notesSlide+xml"/>
  <Override PartName="/ppt/notesSlides/notesSlide102.xml" ContentType="application/vnd.openxmlformats-officedocument.presentationml.notesSlide+xml"/>
  <Override PartName="/ppt/notesSlides/notesSlide71.xml" ContentType="application/vnd.openxmlformats-officedocument.presentationml.notesSlide+xml"/>
  <Override PartName="/ppt/notesSlides/notesSlide69.xml" ContentType="application/vnd.openxmlformats-officedocument.presentationml.notesSlide+xml"/>
  <Override PartName="/ppt/notesSlides/notesSlide31.xml" ContentType="application/vnd.openxmlformats-officedocument.presentationml.notesSlide+xml"/>
  <Override PartName="/ppt/notesSlides/notesSlide101.xml" ContentType="application/vnd.openxmlformats-officedocument.presentationml.notesSlide+xml"/>
  <Override PartName="/ppt/notesSlides/notesSlide33.xml" ContentType="application/vnd.openxmlformats-officedocument.presentationml.notesSlide+xml"/>
  <Override PartName="/ppt/notesSlides/notesSlide57.xml" ContentType="application/vnd.openxmlformats-officedocument.presentationml.notesSlide+xml"/>
  <Override PartName="/ppt/notesSlides/notesSlide40.xml" ContentType="application/vnd.openxmlformats-officedocument.presentationml.notesSlide+xml"/>
  <Override PartName="/ppt/notesSlides/notesSlide111.xml" ContentType="application/vnd.openxmlformats-officedocument.presentationml.notesSlide+xml"/>
  <Override PartName="/ppt/notesSlides/notesSlide100.xml" ContentType="application/vnd.openxmlformats-officedocument.presentationml.notesSlide+xml"/>
  <Override PartName="/ppt/notesSlides/notesSlide32.xml" ContentType="application/vnd.openxmlformats-officedocument.presentationml.notesSlide+xml"/>
  <Override PartName="/ppt/notesSlides/notesSlide73.xml" ContentType="application/vnd.openxmlformats-officedocument.presentationml.notesSlide+xml"/>
  <Override PartName="/ppt/notesSlides/notesSlide103.xml" ContentType="application/vnd.openxmlformats-officedocument.presentationml.notesSlide+xml"/>
  <Override PartName="/ppt/notesSlides/notesSlide35.xml" ContentType="application/vnd.openxmlformats-officedocument.presentationml.notesSlide+xml"/>
  <Override PartName="/ppt/notesSlides/notesSlide74.xml" ContentType="application/vnd.openxmlformats-officedocument.presentationml.notesSlide+xml"/>
  <Override PartName="/ppt/notesSlides/notesSlide104.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105.xml" ContentType="application/vnd.openxmlformats-officedocument.presentationml.notesSlide+xml"/>
  <Override PartName="/ppt/notesSlides/notesSlide38.xml" ContentType="application/vnd.openxmlformats-officedocument.presentationml.notesSlide+xml"/>
  <Override PartName="/ppt/notesSlides/notesSlide106.xml" ContentType="application/vnd.openxmlformats-officedocument.presentationml.notesSlide+xml"/>
  <Override PartName="/ppt/notesSlides/notesSlide39.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10.xml" ContentType="application/vnd.openxmlformats-officedocument.presentationml.notesSlide+xml"/>
  <Override PartName="/ppt/_rels/presentation.xml.rels" ContentType="application/vnd.openxmlformats-package.relationships+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_rels/slideLayout22.xml.rels" ContentType="application/vnd.openxmlformats-package.relationships+xml"/>
  <Override PartName="/ppt/slideLayouts/_rels/slideLayout7.xml.rels" ContentType="application/vnd.openxmlformats-package.relationships+xml"/>
  <Override PartName="/ppt/slideLayouts/_rels/slideLayout4.xml.rels" ContentType="application/vnd.openxmlformats-package.relationships+xml"/>
  <Override PartName="/ppt/slideLayouts/_rels/slideLayout17.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6.xml.rels" ContentType="application/vnd.openxmlformats-package.relationships+xml"/>
  <Override PartName="/ppt/slideLayouts/_rels/slideLayout3.xml.rels" ContentType="application/vnd.openxmlformats-package.relationships+xml"/>
  <Override PartName="/ppt/slideLayouts/_rels/slideLayout16.xml.rels" ContentType="application/vnd.openxmlformats-package.relationships+xml"/>
  <Override PartName="/ppt/slideLayouts/_rels/slideLayout18.xml.rels" ContentType="application/vnd.openxmlformats-package.relationships+xml"/>
  <Override PartName="/ppt/slideLayouts/_rels/slideLayout5.xml.rels" ContentType="application/vnd.openxmlformats-package.relationships+xml"/>
  <Override PartName="/ppt/slideLayouts/_rels/slideLayout13.xml.rels" ContentType="application/vnd.openxmlformats-package.relationships+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1.xml.rels" ContentType="application/vnd.openxmlformats-package.relationships+xml"/>
  <Override PartName="/ppt/slideLayouts/_rels/slideLayout14.xml.rels" ContentType="application/vnd.openxmlformats-package.relationships+xml"/>
  <Override PartName="/ppt/slideLayouts/_rels/slideLayout10.xml.rels" ContentType="application/vnd.openxmlformats-package.relationships+xml"/>
  <Override PartName="/ppt/slideLayouts/_rels/slideLayout24.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8.xml.rels" ContentType="application/vnd.openxmlformats-package.relationships+xml"/>
  <Override PartName="/ppt/slideLayouts/_rels/slideLayout15.xml.rels" ContentType="application/vnd.openxmlformats-package.relationships+xml"/>
  <Override PartName="/ppt/slideLayouts/_rels/slideLayout2.xml.rels" ContentType="application/vnd.openxmlformats-package.relationships+xml"/>
  <Override PartName="/ppt/slideLayouts/_rels/slideLayout20.xml.rels" ContentType="application/vnd.openxmlformats-package.relationships+xml"/>
  <Override PartName="/ppt/slideLayouts/slideLayout6.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23.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3.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4.xml" ContentType="application/vnd.openxmlformats-officedocument.presentationml.slideLayout+xml"/>
  <Override PartName="/ppt/slideLayouts/slideLayout22.xml" ContentType="application/vnd.openxmlformats-officedocument.presentationml.slideLayout+xml"/>
  <Override PartName="/ppt/media/image29.jpeg" ContentType="image/jpeg"/>
  <Override PartName="/ppt/media/image26.jpeg" ContentType="image/jpeg"/>
  <Override PartName="/ppt/media/image24.jpeg" ContentType="image/jpeg"/>
  <Override PartName="/ppt/media/image21.png" ContentType="image/png"/>
  <Override PartName="/ppt/media/image19.png" ContentType="image/png"/>
  <Override PartName="/ppt/media/image18.jpeg" ContentType="image/jpeg"/>
  <Override PartName="/ppt/media/image16.jpeg" ContentType="image/jpeg"/>
  <Override PartName="/ppt/media/image5.wmf" ContentType="image/x-wmf"/>
  <Override PartName="/ppt/media/image15.jpeg" ContentType="image/jpeg"/>
  <Override PartName="/ppt/media/image14.jpeg" ContentType="image/jpeg"/>
  <Override PartName="/ppt/media/image10.wmf" ContentType="image/x-wmf"/>
  <Override PartName="/ppt/media/image25.jpeg" ContentType="image/jpeg"/>
  <Override PartName="/ppt/media/image4.jpeg" ContentType="image/jpeg"/>
  <Override PartName="/ppt/media/image8.wmf" ContentType="image/x-wmf"/>
  <Override PartName="/ppt/media/image13.png" ContentType="image/png"/>
  <Override PartName="/ppt/media/image17.jpeg" ContentType="image/jpeg"/>
  <Override PartName="/ppt/media/image3.png" ContentType="image/png"/>
  <Override PartName="/ppt/media/image9.wmf" ContentType="image/x-wmf"/>
  <Override PartName="/ppt/media/image11.wmf" ContentType="image/x-wmf"/>
  <Override PartName="/ppt/media/image5.jpeg" ContentType="image/jpeg"/>
  <Override PartName="/ppt/media/image30.jpeg" ContentType="image/jpeg"/>
  <Override PartName="/ppt/media/image3.jpeg" ContentType="image/jpeg"/>
  <Override PartName="/ppt/media/image8.jpeg" ContentType="image/jpeg"/>
  <Override PartName="/ppt/media/image11.jpeg" ContentType="image/jpeg"/>
  <Override PartName="/ppt/media/image19.jpeg" ContentType="image/jpeg"/>
  <Override PartName="/ppt/media/image12.wmf" ContentType="image/x-wmf"/>
  <Override PartName="/ppt/media/image4.png" ContentType="image/png"/>
  <Override PartName="/ppt/media/image6.jpeg" ContentType="image/jpeg"/>
  <Override PartName="/ppt/media/image27.jpeg" ContentType="image/jpeg"/>
  <Override PartName="/ppt/media/image7.jpeg" ContentType="image/jpeg"/>
  <Override PartName="/ppt/media/image28.jpeg" ContentType="image/jpeg"/>
  <Override PartName="/ppt/media/image13.jpeg" ContentType="image/jpeg"/>
  <Override PartName="/ppt/media/image20.png" ContentType="image/png"/>
  <Override PartName="/ppt/media/image2.jpeg" ContentType="image/jpeg"/>
  <Override PartName="/ppt/media/image23.jpeg" ContentType="image/jpeg"/>
  <Override PartName="/ppt/media/image12.png" ContentType="image/png"/>
  <Override PartName="/ppt/media/image10.png" ContentType="image/png"/>
  <Override PartName="/ppt/media/image1.jpeg" ContentType="image/jpeg"/>
  <Override PartName="/ppt/media/image22.jpeg" ContentType="image/jpeg"/>
  <Override PartName="/ppt/media/image9.png" ContentType="image/png"/>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1.docx" ContentType="application/vnd.openxmlformats-officedocument.wordprocessingml.document"/>
  <Override PartName="/ppt/notesMasters/_rels/notesMaster1.xml.rels" ContentType="application/vnd.openxmlformats-package.relationships+xml"/>
  <Override PartName="/ppt/notesMasters/notesMaster1.xml" ContentType="application/vnd.openxmlformats-officedocument.presentationml.notesMaster+xml"/>
  <Override PartName="/ppt/slides/slide56.xml" ContentType="application/vnd.openxmlformats-officedocument.presentationml.slide+xml"/>
  <Override PartName="/ppt/slides/slide55.xml" ContentType="application/vnd.openxmlformats-officedocument.presentationml.slide+xml"/>
  <Override PartName="/ppt/slides/slide54.xml" ContentType="application/vnd.openxmlformats-officedocument.presentationml.slide+xml"/>
  <Override PartName="/ppt/slides/slide53.xml" ContentType="application/vnd.openxmlformats-officedocument.presentationml.slide+xml"/>
  <Override PartName="/ppt/slides/slide52.xml" ContentType="application/vnd.openxmlformats-officedocument.presentationml.slide+xml"/>
  <Override PartName="/ppt/slides/slide51.xml" ContentType="application/vnd.openxmlformats-officedocument.presentationml.slide+xml"/>
  <Override PartName="/ppt/slides/slide50.xml" ContentType="application/vnd.openxmlformats-officedocument.presentationml.slide+xml"/>
  <Override PartName="/ppt/slides/slide46.xml" ContentType="application/vnd.openxmlformats-officedocument.presentationml.slide+xml"/>
  <Override PartName="/ppt/slides/slide45.xml" ContentType="application/vnd.openxmlformats-officedocument.presentationml.slide+xml"/>
  <Override PartName="/ppt/slides/slide39.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_rels/slide20.xml.rels" ContentType="application/vnd.openxmlformats-package.relationships+xml"/>
  <Override PartName="/ppt/slides/_rels/slide16.xml.rels" ContentType="application/vnd.openxmlformats-package.relationships+xml"/>
  <Override PartName="/ppt/slides/_rels/slide19.xml.rels" ContentType="application/vnd.openxmlformats-package.relationships+xml"/>
  <Override PartName="/ppt/slides/_rels/slide23.xml.rels" ContentType="application/vnd.openxmlformats-package.relationships+xml"/>
  <Override PartName="/ppt/slides/_rels/slide24.xml.rels" ContentType="application/vnd.openxmlformats-package.relationships+xml"/>
  <Override PartName="/ppt/slides/_rels/slide25.xml.rels" ContentType="application/vnd.openxmlformats-package.relationships+xml"/>
  <Override PartName="/ppt/slides/_rels/slide26.xml.rels" ContentType="application/vnd.openxmlformats-package.relationships+xml"/>
  <Override PartName="/ppt/slides/_rels/slide21.xml.rels" ContentType="application/vnd.openxmlformats-package.relationships+xml"/>
  <Override PartName="/ppt/slides/_rels/slide17.xml.rels" ContentType="application/vnd.openxmlformats-package.relationships+xml"/>
  <Override PartName="/ppt/slides/_rels/slide27.xml.rels" ContentType="application/vnd.openxmlformats-package.relationships+xml"/>
  <Override PartName="/ppt/slides/_rels/slide22.xml.rels" ContentType="application/vnd.openxmlformats-package.relationships+xml"/>
  <Override PartName="/ppt/slides/_rels/slide18.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3.xml.rels" ContentType="application/vnd.openxmlformats-package.relationships+xml"/>
  <Override PartName="/ppt/slides/_rels/slide64.xml.rels" ContentType="application/vnd.openxmlformats-package.relationships+xml"/>
  <Override PartName="/ppt/slides/_rels/slide110.xml.rels" ContentType="application/vnd.openxmlformats-package.relationships+xml"/>
  <Override PartName="/ppt/slides/_rels/slide80.xml.rels" ContentType="application/vnd.openxmlformats-package.relationships+xml"/>
  <Override PartName="/ppt/slides/_rels/slide96.xml.rels" ContentType="application/vnd.openxmlformats-package.relationships+xml"/>
  <Override PartName="/ppt/slides/_rels/slide8.xml.rels" ContentType="application/vnd.openxmlformats-package.relationships+xml"/>
  <Override PartName="/ppt/slides/_rels/slide43.xml.rels" ContentType="application/vnd.openxmlformats-package.relationships+xml"/>
  <Override PartName="/ppt/slides/_rels/slide111.xml.rels" ContentType="application/vnd.openxmlformats-package.relationships+xml"/>
  <Override PartName="/ppt/slides/_rels/slide81.xml.rels" ContentType="application/vnd.openxmlformats-package.relationships+xml"/>
  <Override PartName="/ppt/slides/_rels/slide97.xml.rels" ContentType="application/vnd.openxmlformats-package.relationships+xml"/>
  <Override PartName="/ppt/slides/_rels/slide9.xml.rels" ContentType="application/vnd.openxmlformats-package.relationships+xml"/>
  <Override PartName="/ppt/slides/_rels/slide44.xml.rels" ContentType="application/vnd.openxmlformats-package.relationships+xml"/>
  <Override PartName="/ppt/slides/_rels/slide104.xml.rels" ContentType="application/vnd.openxmlformats-package.relationships+xml"/>
  <Override PartName="/ppt/slides/_rels/slide74.xml.rels" ContentType="application/vnd.openxmlformats-package.relationships+xml"/>
  <Override PartName="/ppt/slides/_rels/slide112.xml.rels" ContentType="application/vnd.openxmlformats-package.relationships+xml"/>
  <Override PartName="/ppt/slides/_rels/slide82.xml.rels" ContentType="application/vnd.openxmlformats-package.relationships+xml"/>
  <Override PartName="/ppt/slides/_rels/slide90.xml.rels" ContentType="application/vnd.openxmlformats-package.relationships+xml"/>
  <Override PartName="/ppt/slides/_rels/slide98.xml.rels" ContentType="application/vnd.openxmlformats-package.relationships+xml"/>
  <Override PartName="/ppt/slides/_rels/slide45.xml.rels" ContentType="application/vnd.openxmlformats-package.relationships+xml"/>
  <Override PartName="/ppt/slides/_rels/slide105.xml.rels" ContentType="application/vnd.openxmlformats-package.relationships+xml"/>
  <Override PartName="/ppt/slides/_rels/slide75.xml.rels" ContentType="application/vnd.openxmlformats-package.relationships+xml"/>
  <Override PartName="/ppt/slides/_rels/slide84.xml.rels" ContentType="application/vnd.openxmlformats-package.relationships+xml"/>
  <Override PartName="/ppt/slides/_rels/slide31.xml.rels" ContentType="application/vnd.openxmlformats-package.relationships+xml"/>
  <Override PartName="/ppt/slides/_rels/slide91.xml.rels" ContentType="application/vnd.openxmlformats-package.relationships+xml"/>
  <Override PartName="/ppt/slides/_rels/slide113.xml.rels" ContentType="application/vnd.openxmlformats-package.relationships+xml"/>
  <Override PartName="/ppt/slides/_rels/slide99.xml.rels" ContentType="application/vnd.openxmlformats-package.relationships+xml"/>
  <Override PartName="/ppt/slides/_rels/slide50.xml.rels" ContentType="application/vnd.openxmlformats-package.relationships+xml"/>
  <Override PartName="/ppt/slides/_rels/slide106.xml.rels" ContentType="application/vnd.openxmlformats-package.relationships+xml"/>
  <Override PartName="/ppt/slides/_rels/slide76.xml.rels" ContentType="application/vnd.openxmlformats-package.relationships+xml"/>
  <Override PartName="/ppt/slides/_rels/slide88.xml.rels" ContentType="application/vnd.openxmlformats-package.relationships+xml"/>
  <Override PartName="/ppt/slides/_rels/slide73.xml.rels" ContentType="application/vnd.openxmlformats-package.relationships+xml"/>
  <Override PartName="/ppt/slides/_rels/slide69.xml.rels" ContentType="application/vnd.openxmlformats-package.relationships+xml"/>
  <Override PartName="/ppt/slides/_rels/slide95.xml.rels" ContentType="application/vnd.openxmlformats-package.relationships+xml"/>
  <Override PartName="/ppt/slides/_rels/slide79.xml.rels" ContentType="application/vnd.openxmlformats-package.relationships+xml"/>
  <Override PartName="/ppt/slides/_rels/slide83.xml.rels" ContentType="application/vnd.openxmlformats-package.relationships+xml"/>
  <Override PartName="/ppt/slides/_rels/slide30.xml.rels" ContentType="application/vnd.openxmlformats-package.relationships+xml"/>
  <Override PartName="/ppt/slides/_rels/slide58.xml.rels" ContentType="application/vnd.openxmlformats-package.relationships+xml"/>
  <Override PartName="/ppt/slides/_rels/slide65.xml.rels" ContentType="application/vnd.openxmlformats-package.relationships+xml"/>
  <Override PartName="/ppt/slides/_rels/slide103.xml.rels" ContentType="application/vnd.openxmlformats-package.relationships+xml"/>
  <Override PartName="/ppt/slides/_rels/slide89.xml.rels" ContentType="application/vnd.openxmlformats-package.relationships+xml"/>
  <Override PartName="/ppt/slides/_rels/slide14.xml.rels" ContentType="application/vnd.openxmlformats-package.relationships+xml"/>
  <Override PartName="/ppt/slides/_rels/slide92.xml.rels" ContentType="application/vnd.openxmlformats-package.relationships+xml"/>
  <Override PartName="/ppt/slides/_rels/slide41.xml.rels" ContentType="application/vnd.openxmlformats-package.relationships+xml"/>
  <Override PartName="/ppt/slides/_rels/slide6.xml.rels" ContentType="application/vnd.openxmlformats-package.relationships+xml"/>
  <Override PartName="/ppt/slides/_rels/slide49.xml.rels" ContentType="application/vnd.openxmlformats-package.relationships+xml"/>
  <Override PartName="/ppt/slides/_rels/slide34.xml.rels" ContentType="application/vnd.openxmlformats-package.relationships+xml"/>
  <Override PartName="/ppt/slides/_rels/slide7.xml.rels" ContentType="application/vnd.openxmlformats-package.relationships+xml"/>
  <Override PartName="/ppt/slides/_rels/slide42.xml.rels" ContentType="application/vnd.openxmlformats-package.relationships+xml"/>
  <Override PartName="/ppt/slides/_rels/slide35.xml.rels" ContentType="application/vnd.openxmlformats-package.relationships+xml"/>
  <Override PartName="/ppt/slides/_rels/slide51.xml.rels" ContentType="application/vnd.openxmlformats-package.relationships+xml"/>
  <Override PartName="/ppt/slides/_rels/slide109.xml.rels" ContentType="application/vnd.openxmlformats-package.relationships+xml"/>
  <Override PartName="/ppt/slides/_rels/slide101.xml.rels" ContentType="application/vnd.openxmlformats-package.relationships+xml"/>
  <Override PartName="/ppt/slides/_rels/slide78.xml.rels" ContentType="application/vnd.openxmlformats-package.relationships+xml"/>
  <Override PartName="/ppt/slides/_rels/slide94.xml.rels" ContentType="application/vnd.openxmlformats-package.relationships+xml"/>
  <Override PartName="/ppt/slides/_rels/slide47.xml.rels" ContentType="application/vnd.openxmlformats-package.relationships+xml"/>
  <Override PartName="/ppt/slides/_rels/slide54.xml.rels" ContentType="application/vnd.openxmlformats-package.relationships+xml"/>
  <Override PartName="/ppt/slides/_rels/slide4.xml.rels" ContentType="application/vnd.openxmlformats-package.relationships+xml"/>
  <Override PartName="/ppt/slides/_rels/slide63.xml.rels" ContentType="application/vnd.openxmlformats-package.relationships+xml"/>
  <Override PartName="/ppt/slides/_rels/slide15.xml.rels" ContentType="application/vnd.openxmlformats-package.relationships+xml"/>
  <Override PartName="/ppt/slides/_rels/slide39.xml.rels" ContentType="application/vnd.openxmlformats-package.relationships+xml"/>
  <Override PartName="/ppt/slides/_rels/slide11.xml.rels" ContentType="application/vnd.openxmlformats-package.relationships+xml"/>
  <Override PartName="/ppt/slides/_rels/slide48.xml.rels" ContentType="application/vnd.openxmlformats-package.relationships+xml"/>
  <Override PartName="/ppt/slides/_rels/slide55.xml.rels" ContentType="application/vnd.openxmlformats-package.relationships+xml"/>
  <Override PartName="/ppt/slides/_rels/slide40.xml.rels" ContentType="application/vnd.openxmlformats-package.relationships+xml"/>
  <Override PartName="/ppt/slides/_rels/slide5.xml.rels" ContentType="application/vnd.openxmlformats-package.relationships+xml"/>
  <Override PartName="/ppt/slides/_rels/slide12.xml.rels" ContentType="application/vnd.openxmlformats-package.relationships+xml"/>
  <Override PartName="/ppt/slides/_rels/slide102.xml.rels" ContentType="application/vnd.openxmlformats-package.relationships+xml"/>
  <Override PartName="/ppt/slides/_rels/slide53.xml.rels" ContentType="application/vnd.openxmlformats-package.relationships+xml"/>
  <Override PartName="/ppt/slides/_rels/slide46.xml.rels" ContentType="application/vnd.openxmlformats-package.relationships+xml"/>
  <Override PartName="/ppt/slides/_rels/slide62.xml.rels" ContentType="application/vnd.openxmlformats-package.relationships+xml"/>
  <Override PartName="/ppt/slides/_rels/slide72.xml.rels" ContentType="application/vnd.openxmlformats-package.relationships+xml"/>
  <Override PartName="/ppt/slides/_rels/slide68.xml.rels" ContentType="application/vnd.openxmlformats-package.relationships+xml"/>
  <Override PartName="/ppt/slides/_rels/slide52.xml.rels" ContentType="application/vnd.openxmlformats-package.relationships+xml"/>
  <Override PartName="/ppt/slides/_rels/slide57.xml.rels" ContentType="application/vnd.openxmlformats-package.relationships+xml"/>
  <Override PartName="/ppt/slides/_rels/slide61.xml.rels" ContentType="application/vnd.openxmlformats-package.relationships+xml"/>
  <Override PartName="/ppt/slides/_rels/slide13.xml.rels" ContentType="application/vnd.openxmlformats-package.relationships+xml"/>
  <Override PartName="/ppt/slides/_rels/slide38.xml.rels" ContentType="application/vnd.openxmlformats-package.relationships+xml"/>
  <Override PartName="/ppt/slides/_rels/slide37.xml.rels" ContentType="application/vnd.openxmlformats-package.relationships+xml"/>
  <Override PartName="/ppt/slides/_rels/slide87.xml.rels" ContentType="application/vnd.openxmlformats-package.relationships+xml"/>
  <Override PartName="/ppt/slides/_rels/slide3.xml.rels" ContentType="application/vnd.openxmlformats-package.relationships+xml"/>
  <Override PartName="/ppt/slides/_rels/slide36.xml.rels" ContentType="application/vnd.openxmlformats-package.relationships+xml"/>
  <Override PartName="/ppt/slides/_rels/slide108.xml.rels" ContentType="application/vnd.openxmlformats-package.relationships+xml"/>
  <Override PartName="/ppt/slides/_rels/slide70.xml.rels" ContentType="application/vnd.openxmlformats-package.relationships+xml"/>
  <Override PartName="/ppt/slides/_rels/slide100.xml.rels" ContentType="application/vnd.openxmlformats-package.relationships+xml"/>
  <Override PartName="/ppt/slides/_rels/slide77.xml.rels" ContentType="application/vnd.openxmlformats-package.relationships+xml"/>
  <Override PartName="/ppt/slides/_rels/slide67.xml.rels" ContentType="application/vnd.openxmlformats-package.relationships+xml"/>
  <Override PartName="/ppt/slides/_rels/slide71.xml.rels" ContentType="application/vnd.openxmlformats-package.relationships+xml"/>
  <Override PartName="/ppt/slides/_rels/slide2.xml.rels" ContentType="application/vnd.openxmlformats-package.relationships+xml"/>
  <Override PartName="/ppt/slides/_rels/slide86.xml.rels" ContentType="application/vnd.openxmlformats-package.relationships+xml"/>
  <Override PartName="/ppt/slides/_rels/slide115.xml.rels" ContentType="application/vnd.openxmlformats-package.relationships+xml"/>
  <Override PartName="/ppt/slides/_rels/slide93.xml.rels" ContentType="application/vnd.openxmlformats-package.relationships+xml"/>
  <Override PartName="/ppt/slides/_rels/slide107.xml.rels" ContentType="application/vnd.openxmlformats-package.relationships+xml"/>
  <Override PartName="/ppt/slides/_rels/slide114.xml.rels" ContentType="application/vnd.openxmlformats-package.relationships+xml"/>
  <Override PartName="/ppt/slides/_rels/slide66.xml.rels" ContentType="application/vnd.openxmlformats-package.relationships+xml"/>
  <Override PartName="/ppt/slides/_rels/slide56.xml.rels" ContentType="application/vnd.openxmlformats-package.relationships+xml"/>
  <Override PartName="/ppt/slides/_rels/slide60.xml.rels" ContentType="application/vnd.openxmlformats-package.relationships+xml"/>
  <Override PartName="/ppt/slides/_rels/slide59.xml.rels" ContentType="application/vnd.openxmlformats-package.relationships+xml"/>
  <Override PartName="/ppt/slides/_rels/slide10.xml.rels" ContentType="application/vnd.openxmlformats-package.relationships+xml"/>
  <Override PartName="/ppt/slides/_rels/slide1.xml.rels" ContentType="application/vnd.openxmlformats-package.relationships+xml"/>
  <Override PartName="/ppt/slides/_rels/slide85.xml.rels" ContentType="application/vnd.openxmlformats-package.relationships+xml"/>
  <Override PartName="/ppt/slides/_rels/slide32.xml.rels" ContentType="application/vnd.openxmlformats-package.relationships+xml"/>
  <Override PartName="/ppt/slides/slide13.xml" ContentType="application/vnd.openxmlformats-officedocument.presentationml.slide+xml"/>
  <Override PartName="/ppt/slides/slide6.xml" ContentType="application/vnd.openxmlformats-officedocument.presentationml.slide+xml"/>
  <Override PartName="/ppt/slides/slide49.xml" ContentType="application/vnd.openxmlformats-officedocument.presentationml.slide+xml"/>
  <Override PartName="/ppt/slides/slide102.xml" ContentType="application/vnd.openxmlformats-officedocument.presentationml.slide+xml"/>
  <Override PartName="/ppt/slides/slide12.xml" ContentType="application/vnd.openxmlformats-officedocument.presentationml.slide+xml"/>
  <Override PartName="/ppt/slides/slide5.xml" ContentType="application/vnd.openxmlformats-officedocument.presentationml.slide+xml"/>
  <Override PartName="/ppt/slides/slide44.xml" ContentType="application/vnd.openxmlformats-officedocument.presentationml.slide+xml"/>
  <Override PartName="/ppt/slides/slide9.xml" ContentType="application/vnd.openxmlformats-officedocument.presentationml.slide+xml"/>
  <Override PartName="/ppt/slides/slide16.xml" ContentType="application/vnd.openxmlformats-officedocument.presentationml.slide+xml"/>
  <Override PartName="/ppt/slides/slide81.xml" ContentType="application/vnd.openxmlformats-officedocument.presentationml.slide+xml"/>
  <Override PartName="/ppt/slides/slide48.xml" ContentType="application/vnd.openxmlformats-officedocument.presentationml.slide+xml"/>
  <Override PartName="/ppt/slides/slide101.xml" ContentType="application/vnd.openxmlformats-officedocument.presentationml.slide+xml"/>
  <Override PartName="/ppt/slides/slide11.xml" ContentType="application/vnd.openxmlformats-officedocument.presentationml.slide+xml"/>
  <Override PartName="/ppt/slides/slide4.xml" ContentType="application/vnd.openxmlformats-officedocument.presentationml.slide+xml"/>
  <Override PartName="/ppt/slides/slide43.xml" ContentType="application/vnd.openxmlformats-officedocument.presentationml.slide+xml"/>
  <Override PartName="/ppt/slides/slide8.xml" ContentType="application/vnd.openxmlformats-officedocument.presentationml.slide+xml"/>
  <Override PartName="/ppt/slides/slide15.xml" ContentType="application/vnd.openxmlformats-officedocument.presentationml.slide+xml"/>
  <Override PartName="/ppt/slides/slide80.xml" ContentType="application/vnd.openxmlformats-officedocument.presentationml.slide+xml"/>
  <Override PartName="/ppt/slides/slide47.xml" ContentType="application/vnd.openxmlformats-officedocument.presentationml.slide+xml"/>
  <Override PartName="/ppt/slides/slide100.xml" ContentType="application/vnd.openxmlformats-officedocument.presentationml.slide+xml"/>
  <Override PartName="/ppt/slides/slide10.xml" ContentType="application/vnd.openxmlformats-officedocument.presentationml.slide+xml"/>
  <Override PartName="/ppt/slides/slide3.xml" ContentType="application/vnd.openxmlformats-officedocument.presentationml.slide+xml"/>
  <Override PartName="/ppt/slides/slide109.xml" ContentType="application/vnd.openxmlformats-officedocument.presentationml.slide+xml"/>
  <Override PartName="/ppt/slides/slide42.xml" ContentType="application/vnd.openxmlformats-officedocument.presentationml.slide+xml"/>
  <Override PartName="/ppt/slides/slide7.xml" ContentType="application/vnd.openxmlformats-officedocument.presentationml.slide+xml"/>
  <Override PartName="/ppt/slides/slide14.xml" ContentType="application/vnd.openxmlformats-officedocument.presentationml.slide+xml"/>
  <Override PartName="/ppt/slides/slide41.xml" ContentType="application/vnd.openxmlformats-officedocument.presentationml.slide+xml"/>
  <Override PartName="/ppt/slides/slide40.xml" ContentType="application/vnd.openxmlformats-officedocument.presentationml.slide+xml"/>
  <Override PartName="/ppt/slides/slide2.xml" ContentType="application/vnd.openxmlformats-officedocument.presentationml.slide+xml"/>
  <Override PartName="/ppt/slides/slide108.xml" ContentType="application/vnd.openxmlformats-officedocument.presentationml.slide+xml"/>
  <Override PartName="/ppt/slides/slide1.xml" ContentType="application/vnd.openxmlformats-officedocument.presentationml.slide+xml"/>
  <Override PartName="/ppt/slides/slide107.xml" ContentType="application/vnd.openxmlformats-officedocument.presentationml.slide+xml"/>
  <Override PartName="/ppt/slides/slide17.xml" ContentType="application/vnd.openxmlformats-officedocument.presentationml.slide+xml"/>
  <Override PartName="/ppt/slides/slide82.xml" ContentType="application/vnd.openxmlformats-officedocument.presentationml.slide+xml"/>
  <Override PartName="/ppt/slides/slide18.xml" ContentType="application/vnd.openxmlformats-officedocument.presentationml.slide+xml"/>
  <Override PartName="/ppt/slides/slide83.xml" ContentType="application/vnd.openxmlformats-officedocument.presentationml.slide+xml"/>
  <Override PartName="/ppt/slides/slide68.xml" ContentType="application/vnd.openxmlformats-officedocument.presentationml.slide+xml"/>
  <Override PartName="/ppt/slides/slide70.xml" ContentType="application/vnd.openxmlformats-officedocument.presentationml.slide+xml"/>
  <Override PartName="/ppt/slides/slide115.xml" ContentType="application/vnd.openxmlformats-officedocument.presentationml.slide+xml"/>
  <Override PartName="/ppt/slides/slide69.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78.xml" ContentType="application/vnd.openxmlformats-officedocument.presentationml.slide+xml"/>
  <Override PartName="/ppt/slides/slide103.xml" ContentType="application/vnd.openxmlformats-officedocument.presentationml.slide+xml"/>
  <Override PartName="/ppt/slides/slide95.xml" ContentType="application/vnd.openxmlformats-officedocument.presentationml.slide+xml"/>
  <Override PartName="/ppt/slides/slide98.xml" ContentType="application/vnd.openxmlformats-officedocument.presentationml.slide+xml"/>
  <Override PartName="/ppt/slides/slide106.xml" ContentType="application/vnd.openxmlformats-officedocument.presentationml.slide+xml"/>
  <Override PartName="/ppt/slides/slide61.xml" ContentType="application/vnd.openxmlformats-officedocument.presentationml.slide+xml"/>
  <Override PartName="/ppt/slides/slide97.xml" ContentType="application/vnd.openxmlformats-officedocument.presentationml.slide+xml"/>
  <Override PartName="/ppt/slides/slide105.xml" ContentType="application/vnd.openxmlformats-officedocument.presentationml.slide+xml"/>
  <Override PartName="/ppt/slides/slide60.xml" ContentType="application/vnd.openxmlformats-officedocument.presentationml.slide+xml"/>
  <Override PartName="/ppt/slides/slide88.xml" ContentType="application/vnd.openxmlformats-officedocument.presentationml.slide+xml"/>
  <Override PartName="/ppt/slides/slide113.xml" ContentType="application/vnd.openxmlformats-officedocument.presentationml.slide+xml"/>
  <Override PartName="/ppt/slides/slide96.xml" ContentType="application/vnd.openxmlformats-officedocument.presentationml.slide+xml"/>
  <Override PartName="/ppt/slides/slide104.xml" ContentType="application/vnd.openxmlformats-officedocument.presentationml.slide+xml"/>
  <Override PartName="/ppt/slides/slide114.xml" ContentType="application/vnd.openxmlformats-officedocument.presentationml.slide+xml"/>
  <Override PartName="/ppt/slides/slide89.xml" ContentType="application/vnd.openxmlformats-officedocument.presentationml.slide+xml"/>
  <Override PartName="/ppt/slides/slide79.xml" ContentType="application/vnd.openxmlformats-officedocument.presentationml.slide+xml"/>
  <Override PartName="/ppt/slides/slide99.xml" ContentType="application/vnd.openxmlformats-officedocument.presentationml.slide+xml"/>
  <Override PartName="/ppt/slides/slide62.xml" ContentType="application/vnd.openxmlformats-officedocument.presentationml.slide+xml"/>
  <Override PartName="/ppt/slides/slide67.xml" ContentType="application/vnd.openxmlformats-officedocument.presentationml.slide+xml"/>
  <Override PartName="/ppt/slides/slide66.xml" ContentType="application/vnd.openxmlformats-officedocument.presentationml.slide+xml"/>
  <Override PartName="/ppt/slides/slide65.xml" ContentType="application/vnd.openxmlformats-officedocument.presentationml.slide+xml"/>
  <Override PartName="/ppt/slides/slide64.xml" ContentType="application/vnd.openxmlformats-officedocument.presentationml.slide+xml"/>
  <Override PartName="/ppt/slides/slide63.xml" ContentType="application/vnd.openxmlformats-officedocument.presentationml.slide+xml"/>
  <Override PartName="/ppt/slides/slide29.xml" ContentType="application/vnd.openxmlformats-officedocument.presentationml.slide+xml"/>
  <Override PartName="/ppt/slides/slide94.xml" ContentType="application/vnd.openxmlformats-officedocument.presentationml.slide+xml"/>
  <Override PartName="/ppt/slides/slide28.xml" ContentType="application/vnd.openxmlformats-officedocument.presentationml.slide+xml"/>
  <Override PartName="/ppt/slides/slide93.xml" ContentType="application/vnd.openxmlformats-officedocument.presentationml.slide+xml"/>
  <Override PartName="/ppt/slides/slide27.xml" ContentType="application/vnd.openxmlformats-officedocument.presentationml.slide+xml"/>
  <Override PartName="/ppt/slides/slide92.xml" ContentType="application/vnd.openxmlformats-officedocument.presentationml.slide+xml"/>
  <Override PartName="/ppt/slides/slide26.xml" ContentType="application/vnd.openxmlformats-officedocument.presentationml.slide+xml"/>
  <Override PartName="/ppt/slides/slide91.xml" ContentType="application/vnd.openxmlformats-officedocument.presentationml.slide+xml"/>
  <Override PartName="/ppt/slides/slide90.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57.xml" ContentType="application/vnd.openxmlformats-officedocument.presentationml.slide+xml"/>
  <Override PartName="/ppt/slides/slide110.xml" ContentType="application/vnd.openxmlformats-officedocument.presentationml.slide+xml"/>
  <Override PartName="/ppt/slides/slide22.xml" ContentType="application/vnd.openxmlformats-officedocument.presentationml.slide+xml"/>
  <Override PartName="/ppt/slides/slide112.xml" ContentType="application/vnd.openxmlformats-officedocument.presentationml.slide+xml"/>
  <Override PartName="/ppt/slides/slide59.xml" ContentType="application/vnd.openxmlformats-officedocument.presentationml.slide+xml"/>
  <Override PartName="/ppt/slides/slide21.xml" ContentType="application/vnd.openxmlformats-officedocument.presentationml.slide+xml"/>
  <Override PartName="/ppt/slides/slide111.xml" ContentType="application/vnd.openxmlformats-officedocument.presentationml.slide+xml"/>
  <Override PartName="/ppt/slides/slide58.xml" ContentType="application/vnd.openxmlformats-officedocument.presentationml.slide+xml"/>
  <Override PartName="/ppt/slides/slide19.xml" ContentType="application/vnd.openxmlformats-officedocument.presentationml.slide+xml"/>
  <Override PartName="/ppt/slides/slide84.xml" ContentType="application/vnd.openxmlformats-officedocument.presentationml.slide+xml"/>
  <Override PartName="/ppt/slides/slide20.xml" ContentType="application/vnd.openxmlformats-officedocument.presentationml.slide+xml"/>
</Types>
</file>

<file path=_rels/.rels><?xml version="1.0" encoding="UTF-8"?>
<Relationships xmlns="http://schemas.openxmlformats.org/package/2006/relationships"><Relationship Id="rId1" Type="http://schemas.openxmlformats.org/officedocument/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324" r:id="rId73"/>
    <p:sldId id="325" r:id="rId74"/>
    <p:sldId id="326" r:id="rId75"/>
    <p:sldId id="327" r:id="rId76"/>
    <p:sldId id="328" r:id="rId77"/>
    <p:sldId id="329" r:id="rId78"/>
    <p:sldId id="330" r:id="rId79"/>
    <p:sldId id="331" r:id="rId80"/>
    <p:sldId id="332" r:id="rId81"/>
    <p:sldId id="333" r:id="rId82"/>
    <p:sldId id="334" r:id="rId83"/>
    <p:sldId id="335" r:id="rId84"/>
    <p:sldId id="336" r:id="rId85"/>
    <p:sldId id="337" r:id="rId86"/>
    <p:sldId id="338" r:id="rId87"/>
    <p:sldId id="339" r:id="rId88"/>
    <p:sldId id="340" r:id="rId89"/>
    <p:sldId id="341" r:id="rId90"/>
    <p:sldId id="342" r:id="rId91"/>
    <p:sldId id="343" r:id="rId92"/>
    <p:sldId id="344" r:id="rId93"/>
    <p:sldId id="345" r:id="rId94"/>
    <p:sldId id="346" r:id="rId95"/>
    <p:sldId id="347" r:id="rId96"/>
    <p:sldId id="348" r:id="rId97"/>
    <p:sldId id="349" r:id="rId98"/>
    <p:sldId id="350" r:id="rId99"/>
    <p:sldId id="351" r:id="rId100"/>
    <p:sldId id="352" r:id="rId101"/>
    <p:sldId id="353" r:id="rId102"/>
    <p:sldId id="354" r:id="rId103"/>
    <p:sldId id="355" r:id="rId104"/>
    <p:sldId id="356" r:id="rId105"/>
    <p:sldId id="357" r:id="rId106"/>
    <p:sldId id="358" r:id="rId107"/>
    <p:sldId id="359" r:id="rId108"/>
    <p:sldId id="360" r:id="rId109"/>
    <p:sldId id="361" r:id="rId110"/>
    <p:sldId id="362" r:id="rId111"/>
    <p:sldId id="363" r:id="rId112"/>
    <p:sldId id="364" r:id="rId113"/>
    <p:sldId id="365" r:id="rId114"/>
    <p:sldId id="366" r:id="rId115"/>
    <p:sldId id="367" r:id="rId116"/>
    <p:sldId id="368" r:id="rId117"/>
    <p:sldId id="369" r:id="rId118"/>
    <p:sldId id="370" r:id="rId119"/>
  </p:sldIdLst>
  <p:sldSz cx="9144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slide" Target="slides/slide48.xml"/><Relationship Id="rId53" Type="http://schemas.openxmlformats.org/officeDocument/2006/relationships/slide" Target="slides/slide49.xml"/><Relationship Id="rId54" Type="http://schemas.openxmlformats.org/officeDocument/2006/relationships/slide" Target="slides/slide50.xml"/><Relationship Id="rId55" Type="http://schemas.openxmlformats.org/officeDocument/2006/relationships/slide" Target="slides/slide51.xml"/><Relationship Id="rId56" Type="http://schemas.openxmlformats.org/officeDocument/2006/relationships/slide" Target="slides/slide52.xml"/><Relationship Id="rId57" Type="http://schemas.openxmlformats.org/officeDocument/2006/relationships/slide" Target="slides/slide53.xml"/><Relationship Id="rId58" Type="http://schemas.openxmlformats.org/officeDocument/2006/relationships/slide" Target="slides/slide54.xml"/><Relationship Id="rId59" Type="http://schemas.openxmlformats.org/officeDocument/2006/relationships/slide" Target="slides/slide55.xml"/><Relationship Id="rId60" Type="http://schemas.openxmlformats.org/officeDocument/2006/relationships/slide" Target="slides/slide56.xml"/><Relationship Id="rId61" Type="http://schemas.openxmlformats.org/officeDocument/2006/relationships/slide" Target="slides/slide57.xml"/><Relationship Id="rId62" Type="http://schemas.openxmlformats.org/officeDocument/2006/relationships/slide" Target="slides/slide58.xml"/><Relationship Id="rId63" Type="http://schemas.openxmlformats.org/officeDocument/2006/relationships/slide" Target="slides/slide59.xml"/><Relationship Id="rId64" Type="http://schemas.openxmlformats.org/officeDocument/2006/relationships/slide" Target="slides/slide60.xml"/><Relationship Id="rId65" Type="http://schemas.openxmlformats.org/officeDocument/2006/relationships/slide" Target="slides/slide61.xml"/><Relationship Id="rId66" Type="http://schemas.openxmlformats.org/officeDocument/2006/relationships/slide" Target="slides/slide62.xml"/><Relationship Id="rId67" Type="http://schemas.openxmlformats.org/officeDocument/2006/relationships/slide" Target="slides/slide63.xml"/><Relationship Id="rId68" Type="http://schemas.openxmlformats.org/officeDocument/2006/relationships/slide" Target="slides/slide64.xml"/><Relationship Id="rId69" Type="http://schemas.openxmlformats.org/officeDocument/2006/relationships/slide" Target="slides/slide65.xml"/><Relationship Id="rId70" Type="http://schemas.openxmlformats.org/officeDocument/2006/relationships/slide" Target="slides/slide66.xml"/><Relationship Id="rId71" Type="http://schemas.openxmlformats.org/officeDocument/2006/relationships/slide" Target="slides/slide67.xml"/><Relationship Id="rId72" Type="http://schemas.openxmlformats.org/officeDocument/2006/relationships/slide" Target="slides/slide68.xml"/><Relationship Id="rId73" Type="http://schemas.openxmlformats.org/officeDocument/2006/relationships/slide" Target="slides/slide69.xml"/><Relationship Id="rId74" Type="http://schemas.openxmlformats.org/officeDocument/2006/relationships/slide" Target="slides/slide70.xml"/><Relationship Id="rId75" Type="http://schemas.openxmlformats.org/officeDocument/2006/relationships/slide" Target="slides/slide71.xml"/><Relationship Id="rId76" Type="http://schemas.openxmlformats.org/officeDocument/2006/relationships/slide" Target="slides/slide72.xml"/><Relationship Id="rId77" Type="http://schemas.openxmlformats.org/officeDocument/2006/relationships/slide" Target="slides/slide73.xml"/><Relationship Id="rId78" Type="http://schemas.openxmlformats.org/officeDocument/2006/relationships/slide" Target="slides/slide74.xml"/><Relationship Id="rId79" Type="http://schemas.openxmlformats.org/officeDocument/2006/relationships/slide" Target="slides/slide75.xml"/><Relationship Id="rId80" Type="http://schemas.openxmlformats.org/officeDocument/2006/relationships/slide" Target="slides/slide76.xml"/><Relationship Id="rId81" Type="http://schemas.openxmlformats.org/officeDocument/2006/relationships/slide" Target="slides/slide77.xml"/><Relationship Id="rId82" Type="http://schemas.openxmlformats.org/officeDocument/2006/relationships/slide" Target="slides/slide78.xml"/><Relationship Id="rId83" Type="http://schemas.openxmlformats.org/officeDocument/2006/relationships/slide" Target="slides/slide79.xml"/><Relationship Id="rId84" Type="http://schemas.openxmlformats.org/officeDocument/2006/relationships/slide" Target="slides/slide80.xml"/><Relationship Id="rId85" Type="http://schemas.openxmlformats.org/officeDocument/2006/relationships/slide" Target="slides/slide81.xml"/><Relationship Id="rId86" Type="http://schemas.openxmlformats.org/officeDocument/2006/relationships/slide" Target="slides/slide82.xml"/><Relationship Id="rId87" Type="http://schemas.openxmlformats.org/officeDocument/2006/relationships/slide" Target="slides/slide83.xml"/><Relationship Id="rId88" Type="http://schemas.openxmlformats.org/officeDocument/2006/relationships/slide" Target="slides/slide84.xml"/><Relationship Id="rId89" Type="http://schemas.openxmlformats.org/officeDocument/2006/relationships/slide" Target="slides/slide85.xml"/><Relationship Id="rId90" Type="http://schemas.openxmlformats.org/officeDocument/2006/relationships/slide" Target="slides/slide86.xml"/><Relationship Id="rId91" Type="http://schemas.openxmlformats.org/officeDocument/2006/relationships/slide" Target="slides/slide87.xml"/><Relationship Id="rId92" Type="http://schemas.openxmlformats.org/officeDocument/2006/relationships/slide" Target="slides/slide88.xml"/><Relationship Id="rId93" Type="http://schemas.openxmlformats.org/officeDocument/2006/relationships/slide" Target="slides/slide89.xml"/><Relationship Id="rId94" Type="http://schemas.openxmlformats.org/officeDocument/2006/relationships/slide" Target="slides/slide90.xml"/><Relationship Id="rId95" Type="http://schemas.openxmlformats.org/officeDocument/2006/relationships/slide" Target="slides/slide91.xml"/><Relationship Id="rId96" Type="http://schemas.openxmlformats.org/officeDocument/2006/relationships/slide" Target="slides/slide92.xml"/><Relationship Id="rId97" Type="http://schemas.openxmlformats.org/officeDocument/2006/relationships/slide" Target="slides/slide93.xml"/><Relationship Id="rId98" Type="http://schemas.openxmlformats.org/officeDocument/2006/relationships/slide" Target="slides/slide94.xml"/><Relationship Id="rId99" Type="http://schemas.openxmlformats.org/officeDocument/2006/relationships/slide" Target="slides/slide95.xml"/><Relationship Id="rId100" Type="http://schemas.openxmlformats.org/officeDocument/2006/relationships/slide" Target="slides/slide96.xml"/><Relationship Id="rId101" Type="http://schemas.openxmlformats.org/officeDocument/2006/relationships/slide" Target="slides/slide97.xml"/><Relationship Id="rId102" Type="http://schemas.openxmlformats.org/officeDocument/2006/relationships/slide" Target="slides/slide98.xml"/><Relationship Id="rId103" Type="http://schemas.openxmlformats.org/officeDocument/2006/relationships/slide" Target="slides/slide99.xml"/><Relationship Id="rId104" Type="http://schemas.openxmlformats.org/officeDocument/2006/relationships/slide" Target="slides/slide100.xml"/><Relationship Id="rId105" Type="http://schemas.openxmlformats.org/officeDocument/2006/relationships/slide" Target="slides/slide101.xml"/><Relationship Id="rId106" Type="http://schemas.openxmlformats.org/officeDocument/2006/relationships/slide" Target="slides/slide102.xml"/><Relationship Id="rId107" Type="http://schemas.openxmlformats.org/officeDocument/2006/relationships/slide" Target="slides/slide103.xml"/><Relationship Id="rId108" Type="http://schemas.openxmlformats.org/officeDocument/2006/relationships/slide" Target="slides/slide104.xml"/><Relationship Id="rId109" Type="http://schemas.openxmlformats.org/officeDocument/2006/relationships/slide" Target="slides/slide105.xml"/><Relationship Id="rId110" Type="http://schemas.openxmlformats.org/officeDocument/2006/relationships/slide" Target="slides/slide106.xml"/><Relationship Id="rId111" Type="http://schemas.openxmlformats.org/officeDocument/2006/relationships/slide" Target="slides/slide107.xml"/><Relationship Id="rId112" Type="http://schemas.openxmlformats.org/officeDocument/2006/relationships/slide" Target="slides/slide108.xml"/><Relationship Id="rId113" Type="http://schemas.openxmlformats.org/officeDocument/2006/relationships/slide" Target="slides/slide109.xml"/><Relationship Id="rId114" Type="http://schemas.openxmlformats.org/officeDocument/2006/relationships/slide" Target="slides/slide110.xml"/><Relationship Id="rId115" Type="http://schemas.openxmlformats.org/officeDocument/2006/relationships/slide" Target="slides/slide111.xml"/><Relationship Id="rId116" Type="http://schemas.openxmlformats.org/officeDocument/2006/relationships/slide" Target="slides/slide112.xml"/><Relationship Id="rId117" Type="http://schemas.openxmlformats.org/officeDocument/2006/relationships/slide" Target="slides/slide113.xml"/><Relationship Id="rId118" Type="http://schemas.openxmlformats.org/officeDocument/2006/relationships/slide" Target="slides/slide114.xml"/><Relationship Id="rId119" Type="http://schemas.openxmlformats.org/officeDocument/2006/relationships/slide" Target="slides/slide115.xml"/>
</Relationships>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 name="Rectangle 1"/>
          <p:cNvSpPr/>
          <p:nvPr/>
        </p:nvSpPr>
        <p:spPr>
          <a:xfrm>
            <a:off x="0" y="0"/>
            <a:ext cx="6858000" cy="9144000"/>
          </a:xfrm>
          <a:prstGeom prst="rect">
            <a:avLst/>
          </a:prstGeom>
          <a:solidFill>
            <a:srgbClr val="ffffff"/>
          </a:solidFill>
          <a:ln>
            <a:noFill/>
          </a:ln>
        </p:spPr>
      </p:sp>
      <p:sp>
        <p:nvSpPr>
          <p:cNvPr id="83" name="PlaceHolder 2"/>
          <p:cNvSpPr>
            <a:spLocks noGrp="1"/>
          </p:cNvSpPr>
          <p:nvPr>
            <p:ph type="hdr"/>
          </p:nvPr>
        </p:nvSpPr>
        <p:spPr>
          <a:xfrm>
            <a:off x="-360" y="0"/>
            <a:ext cx="2971800" cy="457200"/>
          </a:xfrm>
          <a:prstGeom prst="rect">
            <a:avLst/>
          </a:prstGeom>
        </p:spPr>
        <p:txBody>
          <a:bodyPr lIns="90000" rIns="90000" tIns="46800" bIns="4680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
        <p:nvSpPr>
          <p:cNvPr id="84" name="PlaceHolder 3"/>
          <p:cNvSpPr>
            <a:spLocks noGrp="1"/>
          </p:cNvSpPr>
          <p:nvPr>
            <p:ph type="dt"/>
          </p:nvPr>
        </p:nvSpPr>
        <p:spPr>
          <a:xfrm>
            <a:off x="3885840" y="0"/>
            <a:ext cx="2971800" cy="457200"/>
          </a:xfrm>
          <a:prstGeom prst="rect">
            <a:avLst/>
          </a:prstGeom>
        </p:spPr>
        <p:txBody>
          <a:bodyPr lIns="90000" rIns="90000" tIns="46800" bIns="4680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
        <p:nvSpPr>
          <p:cNvPr id="85" name="PlaceHolder 4"/>
          <p:cNvSpPr>
            <a:spLocks noGrp="1"/>
          </p:cNvSpPr>
          <p:nvPr>
            <p:ph type="sldImg"/>
          </p:nvPr>
        </p:nvSpPr>
        <p:spPr>
          <a:xfrm>
            <a:off x="1143000" y="685440"/>
            <a:ext cx="4572000" cy="3429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Click to move the slide</a:t>
            </a:r>
            <a:endParaRPr b="0" lang="en-US" sz="4400" spc="-1" strike="noStrike">
              <a:solidFill>
                <a:srgbClr val="9900ff"/>
              </a:solidFill>
              <a:latin typeface="Times New Roman"/>
            </a:endParaRPr>
          </a:p>
        </p:txBody>
      </p:sp>
      <p:sp>
        <p:nvSpPr>
          <p:cNvPr id="86" name="PlaceHolder 5"/>
          <p:cNvSpPr>
            <a:spLocks noGrp="1"/>
          </p:cNvSpPr>
          <p:nvPr>
            <p:ph type="body"/>
          </p:nvPr>
        </p:nvSpPr>
        <p:spPr>
          <a:xfrm>
            <a:off x="914400" y="4343400"/>
            <a:ext cx="5029200" cy="4114800"/>
          </a:xfrm>
          <a:prstGeom prst="rect">
            <a:avLst/>
          </a:prstGeom>
        </p:spPr>
        <p:txBody>
          <a:bodyPr lIns="90000" rIns="90000" tIns="46800" bIns="46800">
            <a:noAutofit/>
          </a:bodyPr>
          <a:p>
            <a:r>
              <a:rPr b="0" lang="en-US" sz="1200" spc="-1" strike="noStrike">
                <a:solidFill>
                  <a:srgbClr val="000000"/>
                </a:solidFill>
                <a:latin typeface="Times New Roman"/>
              </a:rPr>
              <a:t>Click to edit the notes format</a:t>
            </a:r>
            <a:endParaRPr b="0" lang="en-US" sz="1200" spc="-1" strike="noStrike">
              <a:solidFill>
                <a:srgbClr val="000000"/>
              </a:solidFill>
              <a:latin typeface="Times New Roman"/>
            </a:endParaRPr>
          </a:p>
        </p:txBody>
      </p:sp>
      <p:sp>
        <p:nvSpPr>
          <p:cNvPr id="87" name="PlaceHolder 6"/>
          <p:cNvSpPr>
            <a:spLocks noGrp="1"/>
          </p:cNvSpPr>
          <p:nvPr>
            <p:ph type="ftr"/>
          </p:nvPr>
        </p:nvSpPr>
        <p:spPr>
          <a:xfrm>
            <a:off x="-360" y="8686800"/>
            <a:ext cx="2971800" cy="457200"/>
          </a:xfrm>
          <a:prstGeom prst="rect">
            <a:avLst/>
          </a:prstGeom>
        </p:spPr>
        <p:txBody>
          <a:bodyPr lIns="90000" rIns="90000" tIns="46800" bIns="46800" anchor="b">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
        <p:nvSpPr>
          <p:cNvPr id="88" name="PlaceHolder 7"/>
          <p:cNvSpPr>
            <a:spLocks noGrp="1"/>
          </p:cNvSpPr>
          <p:nvPr>
            <p:ph type="sldNum"/>
          </p:nvPr>
        </p:nvSpPr>
        <p:spPr>
          <a:xfrm>
            <a:off x="3885840" y="8686800"/>
            <a:ext cx="2971800" cy="457200"/>
          </a:xfrm>
          <a:prstGeom prst="rect">
            <a:avLst/>
          </a:prstGeom>
        </p:spPr>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8F33642D-DB31-4E02-ACF8-EB4019EB7D41}"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00.xml.rels><?xml version="1.0" encoding="UTF-8"?>
<Relationships xmlns="http://schemas.openxmlformats.org/package/2006/relationships"><Relationship Id="rId1" Type="http://schemas.openxmlformats.org/officeDocument/2006/relationships/slide" Target="../slides/slide100.xml"/><Relationship Id="rId2" Type="http://schemas.openxmlformats.org/officeDocument/2006/relationships/notesMaster" Target="../notesMasters/notesMaster1.xml"/>
</Relationships>
</file>

<file path=ppt/notesSlides/_rels/notesSlide101.xml.rels><?xml version="1.0" encoding="UTF-8"?>
<Relationships xmlns="http://schemas.openxmlformats.org/package/2006/relationships"><Relationship Id="rId1" Type="http://schemas.openxmlformats.org/officeDocument/2006/relationships/slide" Target="../slides/slide101.xml"/><Relationship Id="rId2" Type="http://schemas.openxmlformats.org/officeDocument/2006/relationships/notesMaster" Target="../notesMasters/notesMaster1.xml"/>
</Relationships>
</file>

<file path=ppt/notesSlides/_rels/notesSlide102.xml.rels><?xml version="1.0" encoding="UTF-8"?>
<Relationships xmlns="http://schemas.openxmlformats.org/package/2006/relationships"><Relationship Id="rId1" Type="http://schemas.openxmlformats.org/officeDocument/2006/relationships/slide" Target="../slides/slide102.xml"/><Relationship Id="rId2" Type="http://schemas.openxmlformats.org/officeDocument/2006/relationships/notesMaster" Target="../notesMasters/notesMaster1.xml"/>
</Relationships>
</file>

<file path=ppt/notesSlides/_rels/notesSlide103.xml.rels><?xml version="1.0" encoding="UTF-8"?>
<Relationships xmlns="http://schemas.openxmlformats.org/package/2006/relationships"><Relationship Id="rId1" Type="http://schemas.openxmlformats.org/officeDocument/2006/relationships/slide" Target="../slides/slide103.xml"/><Relationship Id="rId2" Type="http://schemas.openxmlformats.org/officeDocument/2006/relationships/notesMaster" Target="../notesMasters/notesMaster1.xml"/>
</Relationships>
</file>

<file path=ppt/notesSlides/_rels/notesSlide104.xml.rels><?xml version="1.0" encoding="UTF-8"?>
<Relationships xmlns="http://schemas.openxmlformats.org/package/2006/relationships"><Relationship Id="rId1" Type="http://schemas.openxmlformats.org/officeDocument/2006/relationships/slide" Target="../slides/slide104.xml"/><Relationship Id="rId2" Type="http://schemas.openxmlformats.org/officeDocument/2006/relationships/notesMaster" Target="../notesMasters/notesMaster1.xml"/>
</Relationships>
</file>

<file path=ppt/notesSlides/_rels/notesSlide105.xml.rels><?xml version="1.0" encoding="UTF-8"?>
<Relationships xmlns="http://schemas.openxmlformats.org/package/2006/relationships"><Relationship Id="rId1" Type="http://schemas.openxmlformats.org/officeDocument/2006/relationships/slide" Target="../slides/slide105.xml"/><Relationship Id="rId2" Type="http://schemas.openxmlformats.org/officeDocument/2006/relationships/notesMaster" Target="../notesMasters/notesMaster1.xml"/>
</Relationships>
</file>

<file path=ppt/notesSlides/_rels/notesSlide106.xml.rels><?xml version="1.0" encoding="UTF-8"?>
<Relationships xmlns="http://schemas.openxmlformats.org/package/2006/relationships"><Relationship Id="rId1" Type="http://schemas.openxmlformats.org/officeDocument/2006/relationships/slide" Target="../slides/slide106.xml"/><Relationship Id="rId2" Type="http://schemas.openxmlformats.org/officeDocument/2006/relationships/notesMaster" Target="../notesMasters/notesMaster1.xml"/>
</Relationships>
</file>

<file path=ppt/notesSlides/_rels/notesSlide107.xml.rels><?xml version="1.0" encoding="UTF-8"?>
<Relationships xmlns="http://schemas.openxmlformats.org/package/2006/relationships"><Relationship Id="rId1" Type="http://schemas.openxmlformats.org/officeDocument/2006/relationships/slide" Target="../slides/slide107.xml"/><Relationship Id="rId2" Type="http://schemas.openxmlformats.org/officeDocument/2006/relationships/notesMaster" Target="../notesMasters/notesMaster1.xml"/>
</Relationships>
</file>

<file path=ppt/notesSlides/_rels/notesSlide108.xml.rels><?xml version="1.0" encoding="UTF-8"?>
<Relationships xmlns="http://schemas.openxmlformats.org/package/2006/relationships"><Relationship Id="rId1" Type="http://schemas.openxmlformats.org/officeDocument/2006/relationships/slide" Target="../slides/slide108.xml"/><Relationship Id="rId2" Type="http://schemas.openxmlformats.org/officeDocument/2006/relationships/notesMaster" Target="../notesMasters/notesMaster1.xml"/>
</Relationships>
</file>

<file path=ppt/notesSlides/_rels/notesSlide109.xml.rels><?xml version="1.0" encoding="UTF-8"?>
<Relationships xmlns="http://schemas.openxmlformats.org/package/2006/relationships"><Relationship Id="rId1" Type="http://schemas.openxmlformats.org/officeDocument/2006/relationships/slide" Target="../slides/slide109.xml"/><Relationship Id="rId2" Type="http://schemas.openxmlformats.org/officeDocument/2006/relationships/notesMaster" Target="../notesMasters/notesMaster1.xml"/>
</Relationships>
</file>

<file path=ppt/notesSlides/_rels/notesSlide110.xml.rels><?xml version="1.0" encoding="UTF-8"?>
<Relationships xmlns="http://schemas.openxmlformats.org/package/2006/relationships"><Relationship Id="rId1" Type="http://schemas.openxmlformats.org/officeDocument/2006/relationships/slide" Target="../slides/slide110.xml"/><Relationship Id="rId2" Type="http://schemas.openxmlformats.org/officeDocument/2006/relationships/notesMaster" Target="../notesMasters/notesMaster1.xml"/>
</Relationships>
</file>

<file path=ppt/notesSlides/_rels/notesSlide111.xml.rels><?xml version="1.0" encoding="UTF-8"?>
<Relationships xmlns="http://schemas.openxmlformats.org/package/2006/relationships"><Relationship Id="rId1" Type="http://schemas.openxmlformats.org/officeDocument/2006/relationships/slide" Target="../slides/slide111.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31.xml.rels><?xml version="1.0" encoding="UTF-8"?>
<Relationships xmlns="http://schemas.openxmlformats.org/package/2006/relationships"><Relationship Id="rId1" Type="http://schemas.openxmlformats.org/officeDocument/2006/relationships/slide" Target="../slides/slide31.xml"/><Relationship Id="rId2" Type="http://schemas.openxmlformats.org/officeDocument/2006/relationships/notesMaster" Target="../notesMasters/notesMaster1.xml"/>
</Relationships>
</file>

<file path=ppt/notesSlides/_rels/notesSlide32.xml.rels><?xml version="1.0" encoding="UTF-8"?>
<Relationships xmlns="http://schemas.openxmlformats.org/package/2006/relationships"><Relationship Id="rId1" Type="http://schemas.openxmlformats.org/officeDocument/2006/relationships/slide" Target="../slides/slide32.xml"/><Relationship Id="rId2" Type="http://schemas.openxmlformats.org/officeDocument/2006/relationships/notesMaster" Target="../notesMasters/notesMaster1.xml"/>
</Relationships>
</file>

<file path=ppt/notesSlides/_rels/notesSlide33.xml.rels><?xml version="1.0" encoding="UTF-8"?>
<Relationships xmlns="http://schemas.openxmlformats.org/package/2006/relationships"><Relationship Id="rId1" Type="http://schemas.openxmlformats.org/officeDocument/2006/relationships/slide" Target="../slides/slide33.xml"/><Relationship Id="rId2" Type="http://schemas.openxmlformats.org/officeDocument/2006/relationships/notesMaster" Target="../notesMasters/notesMaster1.xml"/>
</Relationships>
</file>

<file path=ppt/notesSlides/_rels/notesSlide34.xml.rels><?xml version="1.0" encoding="UTF-8"?>
<Relationships xmlns="http://schemas.openxmlformats.org/package/2006/relationships"><Relationship Id="rId1" Type="http://schemas.openxmlformats.org/officeDocument/2006/relationships/slide" Target="../slides/slide34.xml"/><Relationship Id="rId2" Type="http://schemas.openxmlformats.org/officeDocument/2006/relationships/notesMaster" Target="../notesMasters/notesMaster1.xml"/>
</Relationships>
</file>

<file path=ppt/notesSlides/_rels/notesSlide35.xml.rels><?xml version="1.0" encoding="UTF-8"?>
<Relationships xmlns="http://schemas.openxmlformats.org/package/2006/relationships"><Relationship Id="rId1" Type="http://schemas.openxmlformats.org/officeDocument/2006/relationships/slide" Target="../slides/slide35.xml"/><Relationship Id="rId2" Type="http://schemas.openxmlformats.org/officeDocument/2006/relationships/notesMaster" Target="../notesMasters/notesMaster1.xml"/>
</Relationships>
</file>

<file path=ppt/notesSlides/_rels/notesSlide36.xml.rels><?xml version="1.0" encoding="UTF-8"?>
<Relationships xmlns="http://schemas.openxmlformats.org/package/2006/relationships"><Relationship Id="rId1" Type="http://schemas.openxmlformats.org/officeDocument/2006/relationships/slide" Target="../slides/slide36.xml"/><Relationship Id="rId2" Type="http://schemas.openxmlformats.org/officeDocument/2006/relationships/notesMaster" Target="../notesMasters/notesMaster1.xml"/>
</Relationships>
</file>

<file path=ppt/notesSlides/_rels/notesSlide37.xml.rels><?xml version="1.0" encoding="UTF-8"?>
<Relationships xmlns="http://schemas.openxmlformats.org/package/2006/relationships"><Relationship Id="rId1" Type="http://schemas.openxmlformats.org/officeDocument/2006/relationships/slide" Target="../slides/slide37.xml"/><Relationship Id="rId2" Type="http://schemas.openxmlformats.org/officeDocument/2006/relationships/notesMaster" Target="../notesMasters/notesMaster1.xml"/>
</Relationships>
</file>

<file path=ppt/notesSlides/_rels/notesSlide38.xml.rels><?xml version="1.0" encoding="UTF-8"?>
<Relationships xmlns="http://schemas.openxmlformats.org/package/2006/relationships"><Relationship Id="rId1" Type="http://schemas.openxmlformats.org/officeDocument/2006/relationships/slide" Target="../slides/slide38.xml"/><Relationship Id="rId2" Type="http://schemas.openxmlformats.org/officeDocument/2006/relationships/notesMaster" Target="../notesMasters/notesMaster1.xml"/>
</Relationships>
</file>

<file path=ppt/notesSlides/_rels/notesSlide39.xml.rels><?xml version="1.0" encoding="UTF-8"?>
<Relationships xmlns="http://schemas.openxmlformats.org/package/2006/relationships"><Relationship Id="rId1" Type="http://schemas.openxmlformats.org/officeDocument/2006/relationships/slide" Target="../slides/slide39.xml"/><Relationship Id="rId2" Type="http://schemas.openxmlformats.org/officeDocument/2006/relationships/notesMaster" Target="../notesMasters/notesMaster1.xml"/>
</Relationships>
</file>

<file path=ppt/notesSlides/_rels/notesSlide40.xml.rels><?xml version="1.0" encoding="UTF-8"?>
<Relationships xmlns="http://schemas.openxmlformats.org/package/2006/relationships"><Relationship Id="rId1" Type="http://schemas.openxmlformats.org/officeDocument/2006/relationships/slide" Target="../slides/slide40.xml"/><Relationship Id="rId2" Type="http://schemas.openxmlformats.org/officeDocument/2006/relationships/notesMaster" Target="../notesMasters/notesMaster1.xml"/>
</Relationships>
</file>

<file path=ppt/notesSlides/_rels/notesSlide57.xml.rels><?xml version="1.0" encoding="UTF-8"?>
<Relationships xmlns="http://schemas.openxmlformats.org/package/2006/relationships"><Relationship Id="rId1" Type="http://schemas.openxmlformats.org/officeDocument/2006/relationships/slide" Target="../slides/slide57.xml"/><Relationship Id="rId2" Type="http://schemas.openxmlformats.org/officeDocument/2006/relationships/notesMaster" Target="../notesMasters/notesMaster1.xml"/>
</Relationships>
</file>

<file path=ppt/notesSlides/_rels/notesSlide69.xml.rels><?xml version="1.0" encoding="UTF-8"?>
<Relationships xmlns="http://schemas.openxmlformats.org/package/2006/relationships"><Relationship Id="rId1" Type="http://schemas.openxmlformats.org/officeDocument/2006/relationships/slide" Target="../slides/slide69.xml"/><Relationship Id="rId2" Type="http://schemas.openxmlformats.org/officeDocument/2006/relationships/notesMaster" Target="../notesMasters/notesMaster1.xml"/>
</Relationships>
</file>

<file path=ppt/notesSlides/_rels/notesSlide70.xml.rels><?xml version="1.0" encoding="UTF-8"?>
<Relationships xmlns="http://schemas.openxmlformats.org/package/2006/relationships"><Relationship Id="rId1" Type="http://schemas.openxmlformats.org/officeDocument/2006/relationships/slide" Target="../slides/slide70.xml"/><Relationship Id="rId2" Type="http://schemas.openxmlformats.org/officeDocument/2006/relationships/notesMaster" Target="../notesMasters/notesMaster1.xml"/>
</Relationships>
</file>

<file path=ppt/notesSlides/_rels/notesSlide71.xml.rels><?xml version="1.0" encoding="UTF-8"?>
<Relationships xmlns="http://schemas.openxmlformats.org/package/2006/relationships"><Relationship Id="rId1" Type="http://schemas.openxmlformats.org/officeDocument/2006/relationships/slide" Target="../slides/slide71.xml"/><Relationship Id="rId2" Type="http://schemas.openxmlformats.org/officeDocument/2006/relationships/notesMaster" Target="../notesMasters/notesMaster1.xml"/>
</Relationships>
</file>

<file path=ppt/notesSlides/_rels/notesSlide72.xml.rels><?xml version="1.0" encoding="UTF-8"?>
<Relationships xmlns="http://schemas.openxmlformats.org/package/2006/relationships"><Relationship Id="rId1" Type="http://schemas.openxmlformats.org/officeDocument/2006/relationships/slide" Target="../slides/slide72.xml"/><Relationship Id="rId2" Type="http://schemas.openxmlformats.org/officeDocument/2006/relationships/notesMaster" Target="../notesMasters/notesMaster1.xml"/>
</Relationships>
</file>

<file path=ppt/notesSlides/_rels/notesSlide73.xml.rels><?xml version="1.0" encoding="UTF-8"?>
<Relationships xmlns="http://schemas.openxmlformats.org/package/2006/relationships"><Relationship Id="rId1" Type="http://schemas.openxmlformats.org/officeDocument/2006/relationships/slide" Target="../slides/slide73.xml"/><Relationship Id="rId2" Type="http://schemas.openxmlformats.org/officeDocument/2006/relationships/notesMaster" Target="../notesMasters/notesMaster1.xml"/>
</Relationships>
</file>

<file path=ppt/notesSlides/_rels/notesSlide74.xml.rels><?xml version="1.0" encoding="UTF-8"?>
<Relationships xmlns="http://schemas.openxmlformats.org/package/2006/relationships"><Relationship Id="rId1" Type="http://schemas.openxmlformats.org/officeDocument/2006/relationships/slide" Target="../slides/slide74.xml"/><Relationship Id="rId2" Type="http://schemas.openxmlformats.org/officeDocument/2006/relationships/notesMaster" Target="../notesMasters/notesMaster1.xml"/>
</Relationships>
</file>

<file path=ppt/notesSlides/notesSlide10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50"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6A1BD40E-BCAA-4195-BE43-2A8EB7911A20}"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51" name="PlaceHolder 2"/>
          <p:cNvSpPr>
            <a:spLocks noGrp="1"/>
          </p:cNvSpPr>
          <p:nvPr>
            <p:ph type="sldImg"/>
          </p:nvPr>
        </p:nvSpPr>
        <p:spPr>
          <a:xfrm>
            <a:off x="1981080" y="533520"/>
            <a:ext cx="3048120" cy="2286000"/>
          </a:xfrm>
          <a:prstGeom prst="rect">
            <a:avLst/>
          </a:prstGeom>
        </p:spPr>
      </p:sp>
      <p:sp>
        <p:nvSpPr>
          <p:cNvPr id="1552" name="PlaceHolder 3"/>
          <p:cNvSpPr>
            <a:spLocks noGrp="1"/>
          </p:cNvSpPr>
          <p:nvPr>
            <p:ph type="body"/>
          </p:nvPr>
        </p:nvSpPr>
        <p:spPr>
          <a:xfrm>
            <a:off x="304920" y="2971800"/>
            <a:ext cx="6248160" cy="54864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10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53"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D6E117BC-2971-48B9-A6A3-0DD54D082126}"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54" name="PlaceHolder 2"/>
          <p:cNvSpPr>
            <a:spLocks noGrp="1"/>
          </p:cNvSpPr>
          <p:nvPr>
            <p:ph type="sldImg"/>
          </p:nvPr>
        </p:nvSpPr>
        <p:spPr>
          <a:xfrm>
            <a:off x="1981080" y="533520"/>
            <a:ext cx="3048120" cy="2286000"/>
          </a:xfrm>
          <a:prstGeom prst="rect">
            <a:avLst/>
          </a:prstGeom>
        </p:spPr>
      </p:sp>
      <p:sp>
        <p:nvSpPr>
          <p:cNvPr id="1555" name="PlaceHolder 3"/>
          <p:cNvSpPr>
            <a:spLocks noGrp="1"/>
          </p:cNvSpPr>
          <p:nvPr>
            <p:ph type="body"/>
          </p:nvPr>
        </p:nvSpPr>
        <p:spPr>
          <a:xfrm>
            <a:off x="304920" y="2971800"/>
            <a:ext cx="6248160" cy="5486400"/>
          </a:xfrm>
          <a:prstGeom prst="rect">
            <a:avLst/>
          </a:prstGeom>
        </p:spPr>
        <p:txBody>
          <a:bodyPr>
            <a:noAutofit/>
          </a:bodyPr>
          <a:p>
            <a:pPr marL="228600" indent="-228600">
              <a:spcBef>
                <a:spcPts val="374"/>
              </a:spcBef>
              <a:buClr>
                <a:srgbClr val="000000"/>
              </a:buClr>
              <a:buFont typeface="Times New Roman"/>
              <a:buAutoNum type="arabicPeriod"/>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1000" spc="-1" strike="noStrike">
                <a:solidFill>
                  <a:srgbClr val="000000"/>
                </a:solidFill>
                <a:latin typeface="Times New Roman"/>
              </a:rPr>
              <a:t>Build the Work area in this order: (1) “Write down ...”, (2) “Given:”. </a:t>
            </a:r>
            <a:endParaRPr b="0" lang="en-US" sz="1000" spc="-1" strike="noStrike">
              <a:solidFill>
                <a:srgbClr val="000000"/>
              </a:solidFill>
              <a:latin typeface="Times New Roman"/>
            </a:endParaRPr>
          </a:p>
          <a:p>
            <a:pPr marL="228600" indent="-228600">
              <a:spcBef>
                <a:spcPts val="374"/>
              </a:spcBef>
              <a:buClr>
                <a:srgbClr val="000000"/>
              </a:buClr>
              <a:buFont typeface="Times New Roman"/>
              <a:buAutoNum type="arabicPeriod"/>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1000" spc="-1" strike="noStrike">
                <a:solidFill>
                  <a:srgbClr val="000000"/>
                </a:solidFill>
                <a:latin typeface="Times New Roman"/>
              </a:rPr>
              <a:t>Bold text “SeO</a:t>
            </a:r>
            <a:r>
              <a:rPr b="0" lang="en-US" sz="1000" spc="-1" strike="noStrike" baseline="-25000">
                <a:solidFill>
                  <a:srgbClr val="000000"/>
                </a:solidFill>
                <a:latin typeface="Times New Roman"/>
              </a:rPr>
              <a:t>2</a:t>
            </a:r>
            <a:r>
              <a:rPr b="0" lang="en-US" sz="1000" spc="-1" strike="noStrike">
                <a:solidFill>
                  <a:srgbClr val="000000"/>
                </a:solidFill>
                <a:latin typeface="Times New Roman"/>
              </a:rPr>
              <a:t> ” in the Example box, duplicate it, and float to the Given line.</a:t>
            </a:r>
            <a:endParaRPr b="0" lang="en-US" sz="1000" spc="-1" strike="noStrike">
              <a:solidFill>
                <a:srgbClr val="000000"/>
              </a:solidFill>
              <a:latin typeface="Times New Roman"/>
            </a:endParaRPr>
          </a:p>
          <a:p>
            <a:pPr marL="228600" indent="-228600">
              <a:spcBef>
                <a:spcPts val="374"/>
              </a:spcBef>
              <a:buClr>
                <a:srgbClr val="000000"/>
              </a:buClr>
              <a:buFont typeface="Times New Roman"/>
              <a:buAutoNum type="arabicPeriod"/>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1000" spc="-1" strike="noStrike">
                <a:solidFill>
                  <a:srgbClr val="000000"/>
                </a:solidFill>
                <a:latin typeface="Times New Roman"/>
              </a:rPr>
              <a:t>Make NEXT button hot.</a:t>
            </a:r>
            <a:endParaRPr b="0" lang="en-US" sz="1000" spc="-1" strike="noStrike">
              <a:solidFill>
                <a:srgbClr val="000000"/>
              </a:solidFill>
              <a:latin typeface="Times New Roman"/>
            </a:endParaRPr>
          </a:p>
          <a:p>
            <a:pPr marL="228600" indent="-228600">
              <a:spcBef>
                <a:spcPts val="374"/>
              </a:spcBef>
              <a:buClr>
                <a:srgbClr val="000000"/>
              </a:buClr>
              <a:buFont typeface="Times New Roman"/>
              <a:buAutoNum type="arabicPeriod"/>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1000" spc="-1" strike="noStrike">
                <a:solidFill>
                  <a:srgbClr val="000000"/>
                </a:solidFill>
                <a:latin typeface="Times New Roman"/>
              </a:rPr>
              <a:t>When NEXT button clicked, float the text from the Given lines in the Work area to the upper right Information Box, then clear the Work area.</a:t>
            </a:r>
            <a:endParaRPr b="0" lang="en-US" sz="1000" spc="-1" strike="noStrike">
              <a:solidFill>
                <a:srgbClr val="000000"/>
              </a:solidFill>
              <a:latin typeface="Times New Roman"/>
            </a:endParaRPr>
          </a:p>
        </p:txBody>
      </p:sp>
    </p:spTree>
  </p:cSld>
</p:notes>
</file>

<file path=ppt/notesSlides/notesSlide10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56"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31FFBE21-4D89-4D5F-B87D-4F4B42DC12A9}"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57" name="PlaceHolder 2"/>
          <p:cNvSpPr>
            <a:spLocks noGrp="1"/>
          </p:cNvSpPr>
          <p:nvPr>
            <p:ph type="sldImg"/>
          </p:nvPr>
        </p:nvSpPr>
        <p:spPr>
          <a:xfrm>
            <a:off x="1981080" y="533520"/>
            <a:ext cx="3048120" cy="2286000"/>
          </a:xfrm>
          <a:prstGeom prst="rect">
            <a:avLst/>
          </a:prstGeom>
        </p:spPr>
      </p:sp>
      <p:sp>
        <p:nvSpPr>
          <p:cNvPr id="1558" name="PlaceHolder 3"/>
          <p:cNvSpPr>
            <a:spLocks noGrp="1"/>
          </p:cNvSpPr>
          <p:nvPr>
            <p:ph type="body"/>
          </p:nvPr>
        </p:nvSpPr>
        <p:spPr>
          <a:xfrm>
            <a:off x="304920" y="2971800"/>
            <a:ext cx="6248160" cy="54864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10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59"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950CA942-736A-47E3-B392-70BCEBCB10FA}"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60" name="PlaceHolder 2"/>
          <p:cNvSpPr>
            <a:spLocks noGrp="1"/>
          </p:cNvSpPr>
          <p:nvPr>
            <p:ph type="sldImg"/>
          </p:nvPr>
        </p:nvSpPr>
        <p:spPr>
          <a:xfrm>
            <a:off x="1981080" y="533520"/>
            <a:ext cx="3048120" cy="2286000"/>
          </a:xfrm>
          <a:prstGeom prst="rect">
            <a:avLst/>
          </a:prstGeom>
        </p:spPr>
      </p:sp>
      <p:sp>
        <p:nvSpPr>
          <p:cNvPr id="1561" name="PlaceHolder 3"/>
          <p:cNvSpPr>
            <a:spLocks noGrp="1"/>
          </p:cNvSpPr>
          <p:nvPr>
            <p:ph type="body"/>
          </p:nvPr>
        </p:nvSpPr>
        <p:spPr>
          <a:xfrm>
            <a:off x="304920" y="2971800"/>
            <a:ext cx="6248160" cy="54864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10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62"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1C6C6583-73CC-4BD2-BC13-C1B06F0D343A}"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63" name="PlaceHolder 2"/>
          <p:cNvSpPr>
            <a:spLocks noGrp="1"/>
          </p:cNvSpPr>
          <p:nvPr>
            <p:ph type="sldImg"/>
          </p:nvPr>
        </p:nvSpPr>
        <p:spPr>
          <a:xfrm>
            <a:off x="1981080" y="533520"/>
            <a:ext cx="3048120" cy="2286000"/>
          </a:xfrm>
          <a:prstGeom prst="rect">
            <a:avLst/>
          </a:prstGeom>
        </p:spPr>
      </p:sp>
      <p:sp>
        <p:nvSpPr>
          <p:cNvPr id="1564" name="PlaceHolder 3"/>
          <p:cNvSpPr>
            <a:spLocks noGrp="1"/>
          </p:cNvSpPr>
          <p:nvPr>
            <p:ph type="body"/>
          </p:nvPr>
        </p:nvSpPr>
        <p:spPr>
          <a:xfrm>
            <a:off x="304920" y="2971800"/>
            <a:ext cx="6248160" cy="54864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10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65"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CD433FBF-124C-4933-8C7B-9FA9A1EEA7A1}"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66" name="PlaceHolder 2"/>
          <p:cNvSpPr>
            <a:spLocks noGrp="1"/>
          </p:cNvSpPr>
          <p:nvPr>
            <p:ph type="sldImg"/>
          </p:nvPr>
        </p:nvSpPr>
        <p:spPr>
          <a:xfrm>
            <a:off x="1981080" y="533520"/>
            <a:ext cx="3048120" cy="2286000"/>
          </a:xfrm>
          <a:prstGeom prst="rect">
            <a:avLst/>
          </a:prstGeom>
        </p:spPr>
      </p:sp>
      <p:sp>
        <p:nvSpPr>
          <p:cNvPr id="1567" name="PlaceHolder 3"/>
          <p:cNvSpPr>
            <a:spLocks noGrp="1"/>
          </p:cNvSpPr>
          <p:nvPr>
            <p:ph type="body"/>
          </p:nvPr>
        </p:nvSpPr>
        <p:spPr>
          <a:xfrm>
            <a:off x="304920" y="2971800"/>
            <a:ext cx="6248160" cy="54864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10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68"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216B13C4-D79C-48CC-8504-435609890033}"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69" name="PlaceHolder 2"/>
          <p:cNvSpPr>
            <a:spLocks noGrp="1"/>
          </p:cNvSpPr>
          <p:nvPr>
            <p:ph type="sldImg"/>
          </p:nvPr>
        </p:nvSpPr>
        <p:spPr>
          <a:xfrm>
            <a:off x="1981080" y="533520"/>
            <a:ext cx="3048120" cy="2286000"/>
          </a:xfrm>
          <a:prstGeom prst="rect">
            <a:avLst/>
          </a:prstGeom>
        </p:spPr>
      </p:sp>
      <p:sp>
        <p:nvSpPr>
          <p:cNvPr id="1570" name="PlaceHolder 3"/>
          <p:cNvSpPr>
            <a:spLocks noGrp="1"/>
          </p:cNvSpPr>
          <p:nvPr>
            <p:ph type="body"/>
          </p:nvPr>
        </p:nvSpPr>
        <p:spPr>
          <a:xfrm>
            <a:off x="304920" y="2971800"/>
            <a:ext cx="6248160" cy="54864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10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71"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75066979-6AB7-4F08-B2DC-381DC3DF02E8}"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72" name="PlaceHolder 2"/>
          <p:cNvSpPr>
            <a:spLocks noGrp="1"/>
          </p:cNvSpPr>
          <p:nvPr>
            <p:ph type="sldImg"/>
          </p:nvPr>
        </p:nvSpPr>
        <p:spPr>
          <a:xfrm>
            <a:off x="1981080" y="533520"/>
            <a:ext cx="3048120" cy="2286000"/>
          </a:xfrm>
          <a:prstGeom prst="rect">
            <a:avLst/>
          </a:prstGeom>
        </p:spPr>
      </p:sp>
      <p:sp>
        <p:nvSpPr>
          <p:cNvPr id="1573" name="PlaceHolder 3"/>
          <p:cNvSpPr>
            <a:spLocks noGrp="1"/>
          </p:cNvSpPr>
          <p:nvPr>
            <p:ph type="body"/>
          </p:nvPr>
        </p:nvSpPr>
        <p:spPr>
          <a:xfrm>
            <a:off x="304920" y="2971800"/>
            <a:ext cx="6248160" cy="54864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10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74"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A530C793-51A7-46BF-9863-1FDF0044F8E0}"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75" name="PlaceHolder 2"/>
          <p:cNvSpPr>
            <a:spLocks noGrp="1"/>
          </p:cNvSpPr>
          <p:nvPr>
            <p:ph type="sldImg"/>
          </p:nvPr>
        </p:nvSpPr>
        <p:spPr>
          <a:xfrm>
            <a:off x="1981080" y="533520"/>
            <a:ext cx="3048120" cy="2286000"/>
          </a:xfrm>
          <a:prstGeom prst="rect">
            <a:avLst/>
          </a:prstGeom>
        </p:spPr>
      </p:sp>
      <p:sp>
        <p:nvSpPr>
          <p:cNvPr id="1576" name="PlaceHolder 3"/>
          <p:cNvSpPr>
            <a:spLocks noGrp="1"/>
          </p:cNvSpPr>
          <p:nvPr>
            <p:ph type="body"/>
          </p:nvPr>
        </p:nvSpPr>
        <p:spPr>
          <a:xfrm>
            <a:off x="304920" y="2971800"/>
            <a:ext cx="6248160" cy="54864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10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77"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F5C95D7E-8D58-422C-9B0A-3EBECA052763}"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78" name="PlaceHolder 2"/>
          <p:cNvSpPr>
            <a:spLocks noGrp="1"/>
          </p:cNvSpPr>
          <p:nvPr>
            <p:ph type="sldImg"/>
          </p:nvPr>
        </p:nvSpPr>
        <p:spPr>
          <a:xfrm>
            <a:off x="1981080" y="533520"/>
            <a:ext cx="3048120" cy="2286000"/>
          </a:xfrm>
          <a:prstGeom prst="rect">
            <a:avLst/>
          </a:prstGeom>
        </p:spPr>
      </p:sp>
      <p:sp>
        <p:nvSpPr>
          <p:cNvPr id="1579" name="PlaceHolder 3"/>
          <p:cNvSpPr>
            <a:spLocks noGrp="1"/>
          </p:cNvSpPr>
          <p:nvPr>
            <p:ph type="body"/>
          </p:nvPr>
        </p:nvSpPr>
        <p:spPr>
          <a:xfrm>
            <a:off x="304920" y="2971800"/>
            <a:ext cx="6248160" cy="54864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1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80"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71CC9F5B-40C2-4019-B7CF-35DF059958F1}"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81" name="PlaceHolder 2"/>
          <p:cNvSpPr>
            <a:spLocks noGrp="1"/>
          </p:cNvSpPr>
          <p:nvPr>
            <p:ph type="sldImg"/>
          </p:nvPr>
        </p:nvSpPr>
        <p:spPr>
          <a:xfrm>
            <a:off x="1981080" y="533520"/>
            <a:ext cx="3048120" cy="2286000"/>
          </a:xfrm>
          <a:prstGeom prst="rect">
            <a:avLst/>
          </a:prstGeom>
        </p:spPr>
      </p:sp>
      <p:sp>
        <p:nvSpPr>
          <p:cNvPr id="1582" name="PlaceHolder 3"/>
          <p:cNvSpPr>
            <a:spLocks noGrp="1"/>
          </p:cNvSpPr>
          <p:nvPr>
            <p:ph type="body"/>
          </p:nvPr>
        </p:nvSpPr>
        <p:spPr>
          <a:xfrm>
            <a:off x="304920" y="2971800"/>
            <a:ext cx="6248160" cy="54864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1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83"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124ED841-226C-4DFB-8DD7-973CE2C8F194}"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84" name="PlaceHolder 2"/>
          <p:cNvSpPr>
            <a:spLocks noGrp="1"/>
          </p:cNvSpPr>
          <p:nvPr>
            <p:ph type="sldImg"/>
          </p:nvPr>
        </p:nvSpPr>
        <p:spPr>
          <a:xfrm>
            <a:off x="1981080" y="533520"/>
            <a:ext cx="3048120" cy="2286000"/>
          </a:xfrm>
          <a:prstGeom prst="rect">
            <a:avLst/>
          </a:prstGeom>
        </p:spPr>
      </p:sp>
      <p:sp>
        <p:nvSpPr>
          <p:cNvPr id="1585" name="PlaceHolder 3"/>
          <p:cNvSpPr>
            <a:spLocks noGrp="1"/>
          </p:cNvSpPr>
          <p:nvPr>
            <p:ph type="body"/>
          </p:nvPr>
        </p:nvSpPr>
        <p:spPr>
          <a:xfrm>
            <a:off x="304920" y="2971800"/>
            <a:ext cx="6248160" cy="54864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6"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BEC2B287-620D-4F99-B8F0-DEA1E289B3A9}"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497" name="PlaceHolder 2"/>
          <p:cNvSpPr>
            <a:spLocks noGrp="1"/>
          </p:cNvSpPr>
          <p:nvPr>
            <p:ph type="sldImg"/>
          </p:nvPr>
        </p:nvSpPr>
        <p:spPr>
          <a:xfrm>
            <a:off x="1143000" y="685800"/>
            <a:ext cx="4572000" cy="3429000"/>
          </a:xfrm>
          <a:prstGeom prst="rect">
            <a:avLst/>
          </a:prstGeom>
        </p:spPr>
      </p:sp>
      <p:sp>
        <p:nvSpPr>
          <p:cNvPr id="1498" name="PlaceHolder 3"/>
          <p:cNvSpPr>
            <a:spLocks noGrp="1"/>
          </p:cNvSpPr>
          <p:nvPr>
            <p:ph type="body"/>
          </p:nvPr>
        </p:nvSpPr>
        <p:spPr>
          <a:xfrm>
            <a:off x="914400" y="4343400"/>
            <a:ext cx="5029200" cy="4114800"/>
          </a:xfrm>
          <a:prstGeom prst="rect">
            <a:avLst/>
          </a:prstGeom>
        </p:spPr>
        <p:txBody>
          <a:bodyPr>
            <a:noAutofit/>
          </a:bodyPr>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rPr>
              <a:t>Figure: 05-01UN01</a:t>
            </a: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rPr>
              <a:t>Title: </a:t>
            </a: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rPr>
              <a:t>Covalent bonds</a:t>
            </a: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rPr>
              <a:t>Caption: </a:t>
            </a: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rPr>
              <a:t>The two teams are joined together because both are holding onto the same rope. In a similar way, two atoms are bonded together when both hold onto the same electrons. </a:t>
            </a: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rPr>
              <a:t>Notes: </a:t>
            </a: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rPr>
              <a:t>A covalent bond is a bond formed when atoms share electrons. </a:t>
            </a: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rPr>
              <a:t>Keywords: </a:t>
            </a: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rPr>
              <a:t>covalent bonds</a:t>
            </a:r>
            <a:endParaRPr b="0" lang="en-US" sz="1200" spc="-1" strike="noStrike">
              <a:solidFill>
                <a:srgbClr val="000000"/>
              </a:solidFill>
              <a:latin typeface="Times New Roman"/>
            </a:endParaRPr>
          </a:p>
        </p:txBody>
      </p:sp>
    </p:spTree>
  </p:cSld>
</p:notes>
</file>

<file path=ppt/notesSlides/notesSlide3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9"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CA87B449-DCA8-4A6E-B568-1C5DEECBE765}"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00" name="PlaceHolder 2"/>
          <p:cNvSpPr>
            <a:spLocks noGrp="1"/>
          </p:cNvSpPr>
          <p:nvPr>
            <p:ph type="sldImg"/>
          </p:nvPr>
        </p:nvSpPr>
        <p:spPr>
          <a:xfrm>
            <a:off x="1981080" y="533520"/>
            <a:ext cx="3048120" cy="2286000"/>
          </a:xfrm>
          <a:prstGeom prst="rect">
            <a:avLst/>
          </a:prstGeom>
        </p:spPr>
      </p:sp>
      <p:sp>
        <p:nvSpPr>
          <p:cNvPr id="1501" name="PlaceHolder 3"/>
          <p:cNvSpPr>
            <a:spLocks noGrp="1"/>
          </p:cNvSpPr>
          <p:nvPr>
            <p:ph type="body"/>
          </p:nvPr>
        </p:nvSpPr>
        <p:spPr>
          <a:xfrm>
            <a:off x="304920" y="2971800"/>
            <a:ext cx="6248160" cy="54864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3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02"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8B9BAA1B-52E0-49FD-AC90-CD68929DC85C}"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03" name="PlaceHolder 2"/>
          <p:cNvSpPr>
            <a:spLocks noGrp="1"/>
          </p:cNvSpPr>
          <p:nvPr>
            <p:ph type="sldImg"/>
          </p:nvPr>
        </p:nvSpPr>
        <p:spPr>
          <a:xfrm>
            <a:off x="1981080" y="533520"/>
            <a:ext cx="3048120" cy="2286000"/>
          </a:xfrm>
          <a:prstGeom prst="rect">
            <a:avLst/>
          </a:prstGeom>
        </p:spPr>
      </p:sp>
      <p:sp>
        <p:nvSpPr>
          <p:cNvPr id="1504" name="PlaceHolder 3"/>
          <p:cNvSpPr>
            <a:spLocks noGrp="1"/>
          </p:cNvSpPr>
          <p:nvPr>
            <p:ph type="body"/>
          </p:nvPr>
        </p:nvSpPr>
        <p:spPr>
          <a:xfrm>
            <a:off x="304920" y="2971800"/>
            <a:ext cx="6248160" cy="5486400"/>
          </a:xfrm>
          <a:prstGeom prst="rect">
            <a:avLst/>
          </a:prstGeom>
        </p:spPr>
        <p:txBody>
          <a:bodyPr>
            <a:noAutofit/>
          </a:bodyPr>
          <a:p>
            <a:pPr marL="228600" indent="-228600">
              <a:spcBef>
                <a:spcPts val="374"/>
              </a:spcBef>
              <a:buClr>
                <a:srgbClr val="000000"/>
              </a:buClr>
              <a:buFont typeface="Times New Roman"/>
              <a:buAutoNum type="arabicPeriod"/>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1000" spc="-1" strike="noStrike">
                <a:solidFill>
                  <a:srgbClr val="000000"/>
                </a:solidFill>
                <a:latin typeface="Times New Roman"/>
              </a:rPr>
              <a:t>Build the Work area in this order: (1) “Write down ...”, (2) “Given:”. </a:t>
            </a:r>
            <a:endParaRPr b="0" lang="en-US" sz="1000" spc="-1" strike="noStrike">
              <a:solidFill>
                <a:srgbClr val="000000"/>
              </a:solidFill>
              <a:latin typeface="Times New Roman"/>
            </a:endParaRPr>
          </a:p>
          <a:p>
            <a:pPr marL="228600" indent="-228600">
              <a:spcBef>
                <a:spcPts val="374"/>
              </a:spcBef>
              <a:buClr>
                <a:srgbClr val="000000"/>
              </a:buClr>
              <a:buFont typeface="Times New Roman"/>
              <a:buAutoNum type="arabicPeriod"/>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1000" spc="-1" strike="noStrike">
                <a:solidFill>
                  <a:srgbClr val="000000"/>
                </a:solidFill>
                <a:latin typeface="Times New Roman"/>
              </a:rPr>
              <a:t>Bold text “SeO</a:t>
            </a:r>
            <a:r>
              <a:rPr b="0" lang="en-US" sz="1000" spc="-1" strike="noStrike" baseline="-25000">
                <a:solidFill>
                  <a:srgbClr val="000000"/>
                </a:solidFill>
                <a:latin typeface="Times New Roman"/>
              </a:rPr>
              <a:t>2</a:t>
            </a:r>
            <a:r>
              <a:rPr b="0" lang="en-US" sz="1000" spc="-1" strike="noStrike">
                <a:solidFill>
                  <a:srgbClr val="000000"/>
                </a:solidFill>
                <a:latin typeface="Times New Roman"/>
              </a:rPr>
              <a:t> ” in the Example box, duplicate it, and float to the Given line.</a:t>
            </a:r>
            <a:endParaRPr b="0" lang="en-US" sz="1000" spc="-1" strike="noStrike">
              <a:solidFill>
                <a:srgbClr val="000000"/>
              </a:solidFill>
              <a:latin typeface="Times New Roman"/>
            </a:endParaRPr>
          </a:p>
          <a:p>
            <a:pPr marL="228600" indent="-228600">
              <a:spcBef>
                <a:spcPts val="374"/>
              </a:spcBef>
              <a:buClr>
                <a:srgbClr val="000000"/>
              </a:buClr>
              <a:buFont typeface="Times New Roman"/>
              <a:buAutoNum type="arabicPeriod"/>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1000" spc="-1" strike="noStrike">
                <a:solidFill>
                  <a:srgbClr val="000000"/>
                </a:solidFill>
                <a:latin typeface="Times New Roman"/>
              </a:rPr>
              <a:t>Make NEXT button hot.</a:t>
            </a:r>
            <a:endParaRPr b="0" lang="en-US" sz="1000" spc="-1" strike="noStrike">
              <a:solidFill>
                <a:srgbClr val="000000"/>
              </a:solidFill>
              <a:latin typeface="Times New Roman"/>
            </a:endParaRPr>
          </a:p>
          <a:p>
            <a:pPr marL="228600" indent="-228600">
              <a:spcBef>
                <a:spcPts val="374"/>
              </a:spcBef>
              <a:buClr>
                <a:srgbClr val="000000"/>
              </a:buClr>
              <a:buFont typeface="Times New Roman"/>
              <a:buAutoNum type="arabicPeriod"/>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1000" spc="-1" strike="noStrike">
                <a:solidFill>
                  <a:srgbClr val="000000"/>
                </a:solidFill>
                <a:latin typeface="Times New Roman"/>
              </a:rPr>
              <a:t>When NEXT button clicked, float the text from the Given lines in the Work area to the upper right Information Box, then clear the Work area.</a:t>
            </a:r>
            <a:endParaRPr b="0" lang="en-US" sz="1000" spc="-1" strike="noStrike">
              <a:solidFill>
                <a:srgbClr val="000000"/>
              </a:solidFill>
              <a:latin typeface="Times New Roman"/>
            </a:endParaRPr>
          </a:p>
        </p:txBody>
      </p:sp>
    </p:spTree>
  </p:cSld>
</p:notes>
</file>

<file path=ppt/notesSlides/notesSlide3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05"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ADECA631-2A14-4E1F-A7D2-4186F65AEB9E}"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06" name="PlaceHolder 2"/>
          <p:cNvSpPr>
            <a:spLocks noGrp="1"/>
          </p:cNvSpPr>
          <p:nvPr>
            <p:ph type="sldImg"/>
          </p:nvPr>
        </p:nvSpPr>
        <p:spPr>
          <a:xfrm>
            <a:off x="1981080" y="533520"/>
            <a:ext cx="3048120" cy="2286000"/>
          </a:xfrm>
          <a:prstGeom prst="rect">
            <a:avLst/>
          </a:prstGeom>
        </p:spPr>
      </p:sp>
      <p:sp>
        <p:nvSpPr>
          <p:cNvPr id="1507" name="PlaceHolder 3"/>
          <p:cNvSpPr>
            <a:spLocks noGrp="1"/>
          </p:cNvSpPr>
          <p:nvPr>
            <p:ph type="body"/>
          </p:nvPr>
        </p:nvSpPr>
        <p:spPr>
          <a:xfrm>
            <a:off x="304920" y="2971800"/>
            <a:ext cx="6248160" cy="54864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3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08"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A3F9F517-C7A8-4EC7-932C-BE13F5B315E1}"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09" name="PlaceHolder 2"/>
          <p:cNvSpPr>
            <a:spLocks noGrp="1"/>
          </p:cNvSpPr>
          <p:nvPr>
            <p:ph type="sldImg"/>
          </p:nvPr>
        </p:nvSpPr>
        <p:spPr>
          <a:xfrm>
            <a:off x="1981080" y="533520"/>
            <a:ext cx="3048120" cy="2286000"/>
          </a:xfrm>
          <a:prstGeom prst="rect">
            <a:avLst/>
          </a:prstGeom>
        </p:spPr>
      </p:sp>
      <p:sp>
        <p:nvSpPr>
          <p:cNvPr id="1510" name="PlaceHolder 3"/>
          <p:cNvSpPr>
            <a:spLocks noGrp="1"/>
          </p:cNvSpPr>
          <p:nvPr>
            <p:ph type="body"/>
          </p:nvPr>
        </p:nvSpPr>
        <p:spPr>
          <a:xfrm>
            <a:off x="304920" y="2971800"/>
            <a:ext cx="6248160" cy="54864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3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11"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EB9B4A09-08A0-48B7-B8CC-E555E3DFC121}"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12" name="PlaceHolder 2"/>
          <p:cNvSpPr>
            <a:spLocks noGrp="1"/>
          </p:cNvSpPr>
          <p:nvPr>
            <p:ph type="sldImg"/>
          </p:nvPr>
        </p:nvSpPr>
        <p:spPr>
          <a:xfrm>
            <a:off x="1981080" y="533520"/>
            <a:ext cx="3048120" cy="2286000"/>
          </a:xfrm>
          <a:prstGeom prst="rect">
            <a:avLst/>
          </a:prstGeom>
        </p:spPr>
      </p:sp>
      <p:sp>
        <p:nvSpPr>
          <p:cNvPr id="1513" name="PlaceHolder 3"/>
          <p:cNvSpPr>
            <a:spLocks noGrp="1"/>
          </p:cNvSpPr>
          <p:nvPr>
            <p:ph type="body"/>
          </p:nvPr>
        </p:nvSpPr>
        <p:spPr>
          <a:xfrm>
            <a:off x="304920" y="2971800"/>
            <a:ext cx="6248160" cy="54864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3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14"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AB75C071-387B-496C-9CEE-6512F56B2513}"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15" name="PlaceHolder 2"/>
          <p:cNvSpPr>
            <a:spLocks noGrp="1"/>
          </p:cNvSpPr>
          <p:nvPr>
            <p:ph type="sldImg"/>
          </p:nvPr>
        </p:nvSpPr>
        <p:spPr>
          <a:xfrm>
            <a:off x="1981080" y="533520"/>
            <a:ext cx="3048120" cy="2286000"/>
          </a:xfrm>
          <a:prstGeom prst="rect">
            <a:avLst/>
          </a:prstGeom>
        </p:spPr>
      </p:sp>
      <p:sp>
        <p:nvSpPr>
          <p:cNvPr id="1516" name="PlaceHolder 3"/>
          <p:cNvSpPr>
            <a:spLocks noGrp="1"/>
          </p:cNvSpPr>
          <p:nvPr>
            <p:ph type="body"/>
          </p:nvPr>
        </p:nvSpPr>
        <p:spPr>
          <a:xfrm>
            <a:off x="304920" y="2971800"/>
            <a:ext cx="6248160" cy="54864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3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17"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D325CB39-7775-44CF-99C4-746C8BBCE8C9}"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18" name="PlaceHolder 2"/>
          <p:cNvSpPr>
            <a:spLocks noGrp="1"/>
          </p:cNvSpPr>
          <p:nvPr>
            <p:ph type="sldImg"/>
          </p:nvPr>
        </p:nvSpPr>
        <p:spPr>
          <a:xfrm>
            <a:off x="1981080" y="533520"/>
            <a:ext cx="3048120" cy="2286000"/>
          </a:xfrm>
          <a:prstGeom prst="rect">
            <a:avLst/>
          </a:prstGeom>
        </p:spPr>
      </p:sp>
      <p:sp>
        <p:nvSpPr>
          <p:cNvPr id="1519" name="PlaceHolder 3"/>
          <p:cNvSpPr>
            <a:spLocks noGrp="1"/>
          </p:cNvSpPr>
          <p:nvPr>
            <p:ph type="body"/>
          </p:nvPr>
        </p:nvSpPr>
        <p:spPr>
          <a:xfrm>
            <a:off x="304920" y="2971800"/>
            <a:ext cx="6248160" cy="54864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3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20"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B5E5475A-EC57-4AF3-A6CB-030F4DAFCAA1}"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21" name="PlaceHolder 2"/>
          <p:cNvSpPr>
            <a:spLocks noGrp="1"/>
          </p:cNvSpPr>
          <p:nvPr>
            <p:ph type="sldImg"/>
          </p:nvPr>
        </p:nvSpPr>
        <p:spPr>
          <a:xfrm>
            <a:off x="1981080" y="533520"/>
            <a:ext cx="3048120" cy="2286000"/>
          </a:xfrm>
          <a:prstGeom prst="rect">
            <a:avLst/>
          </a:prstGeom>
        </p:spPr>
      </p:sp>
      <p:sp>
        <p:nvSpPr>
          <p:cNvPr id="1522" name="PlaceHolder 3"/>
          <p:cNvSpPr>
            <a:spLocks noGrp="1"/>
          </p:cNvSpPr>
          <p:nvPr>
            <p:ph type="body"/>
          </p:nvPr>
        </p:nvSpPr>
        <p:spPr>
          <a:xfrm>
            <a:off x="304920" y="2971800"/>
            <a:ext cx="6248160" cy="54864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3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23"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4B907AC2-33DA-4CB1-BD25-41236EA6FD1A}"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24" name="PlaceHolder 2"/>
          <p:cNvSpPr>
            <a:spLocks noGrp="1"/>
          </p:cNvSpPr>
          <p:nvPr>
            <p:ph type="sldImg"/>
          </p:nvPr>
        </p:nvSpPr>
        <p:spPr>
          <a:xfrm>
            <a:off x="1981080" y="533520"/>
            <a:ext cx="3048120" cy="2286000"/>
          </a:xfrm>
          <a:prstGeom prst="rect">
            <a:avLst/>
          </a:prstGeom>
        </p:spPr>
      </p:sp>
      <p:sp>
        <p:nvSpPr>
          <p:cNvPr id="1525" name="PlaceHolder 3"/>
          <p:cNvSpPr>
            <a:spLocks noGrp="1"/>
          </p:cNvSpPr>
          <p:nvPr>
            <p:ph type="body"/>
          </p:nvPr>
        </p:nvSpPr>
        <p:spPr>
          <a:xfrm>
            <a:off x="304920" y="2971800"/>
            <a:ext cx="6248160" cy="54864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4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26"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7C0F9734-D90F-4E83-A23B-B2ADAE0FF36D}"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27" name="PlaceHolder 2"/>
          <p:cNvSpPr>
            <a:spLocks noGrp="1"/>
          </p:cNvSpPr>
          <p:nvPr>
            <p:ph type="sldImg"/>
          </p:nvPr>
        </p:nvSpPr>
        <p:spPr>
          <a:xfrm>
            <a:off x="1981080" y="533520"/>
            <a:ext cx="3048120" cy="2286000"/>
          </a:xfrm>
          <a:prstGeom prst="rect">
            <a:avLst/>
          </a:prstGeom>
        </p:spPr>
      </p:sp>
      <p:sp>
        <p:nvSpPr>
          <p:cNvPr id="1528" name="PlaceHolder 3"/>
          <p:cNvSpPr>
            <a:spLocks noGrp="1"/>
          </p:cNvSpPr>
          <p:nvPr>
            <p:ph type="body"/>
          </p:nvPr>
        </p:nvSpPr>
        <p:spPr>
          <a:xfrm>
            <a:off x="304920" y="2971800"/>
            <a:ext cx="6248160" cy="5486400"/>
          </a:xfrm>
          <a:prstGeom prst="rect">
            <a:avLst/>
          </a:prstGeom>
        </p:spPr>
        <p:txBody>
          <a:bodyPr lIns="0" rIns="0" tIns="0" bIns="0">
            <a:noAutofit/>
          </a:bodyPr>
          <a:p>
            <a:endParaRPr b="0" lang="en-US" sz="1200" spc="-1" strike="noStrike">
              <a:solidFill>
                <a:srgbClr val="000000"/>
              </a:solidFill>
              <a:latin typeface="Times New Roman"/>
            </a:endParaRPr>
          </a:p>
        </p:txBody>
      </p:sp>
    </p:spTree>
  </p:cSld>
</p:notes>
</file>

<file path=ppt/notesSlides/notesSlide5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29"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CAB6EF3D-542C-4FC7-B4D2-8A7C85CFD4CE}"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30" name="PlaceHolder 2"/>
          <p:cNvSpPr>
            <a:spLocks noGrp="1"/>
          </p:cNvSpPr>
          <p:nvPr>
            <p:ph type="sldImg"/>
          </p:nvPr>
        </p:nvSpPr>
        <p:spPr>
          <a:xfrm>
            <a:off x="1143000" y="685800"/>
            <a:ext cx="4572000" cy="3429000"/>
          </a:xfrm>
          <a:prstGeom prst="rect">
            <a:avLst/>
          </a:prstGeom>
        </p:spPr>
      </p:sp>
      <p:sp>
        <p:nvSpPr>
          <p:cNvPr id="1531" name="PlaceHolder 3"/>
          <p:cNvSpPr>
            <a:spLocks noGrp="1"/>
          </p:cNvSpPr>
          <p:nvPr>
            <p:ph type="body"/>
          </p:nvPr>
        </p:nvSpPr>
        <p:spPr>
          <a:xfrm>
            <a:off x="914400" y="4343400"/>
            <a:ext cx="5029200" cy="4114800"/>
          </a:xfrm>
          <a:prstGeom prst="rect">
            <a:avLst/>
          </a:prstGeom>
        </p:spPr>
        <p:txBody>
          <a:bodyPr>
            <a:noAutofit/>
          </a:bodyPr>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rPr>
              <a:t>Figure: 05-06UN05</a:t>
            </a: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rPr>
              <a:t>Title: </a:t>
            </a: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rPr>
              <a:t>The molecular geometry for acetaldehyde</a:t>
            </a: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rPr>
              <a:t>Caption: </a:t>
            </a: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rPr>
              <a:t>Predict the molecular geometry of acetaldehyde. </a:t>
            </a: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rPr>
              <a:t>Notes: </a:t>
            </a: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rPr>
              <a:t>One carbon on acetaldehyde is connected to four other atoms through bonds, resulting in a tetrahedral arrangement.  The other carbon has only three bonds, so the arrangement around it is planar triangular.  Therefore the overall structure is as shown.</a:t>
            </a: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rPr>
              <a:t>Keywords: </a:t>
            </a:r>
            <a:endParaRPr b="0" lang="en-US" sz="1200" spc="-1" strike="noStrike">
              <a:solidFill>
                <a:srgbClr val="000000"/>
              </a:solidFill>
              <a:latin typeface="Times New Roman"/>
            </a:endParaRPr>
          </a:p>
          <a:p>
            <a:pPr>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Times New Roman"/>
              </a:rPr>
              <a:t>molecular shape, tetrahedron, planar triangular, bond angle</a:t>
            </a:r>
            <a:endParaRPr b="0" lang="en-US" sz="1200" spc="-1" strike="noStrike">
              <a:solidFill>
                <a:srgbClr val="000000"/>
              </a:solidFill>
              <a:latin typeface="Times New Roman"/>
            </a:endParaRPr>
          </a:p>
        </p:txBody>
      </p:sp>
    </p:spTree>
  </p:cSld>
</p:notes>
</file>

<file path=ppt/notesSlides/notesSlide6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32"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607784E9-6644-4E41-82E4-3EE308A43763}"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33" name="PlaceHolder 2"/>
          <p:cNvSpPr>
            <a:spLocks noGrp="1"/>
          </p:cNvSpPr>
          <p:nvPr>
            <p:ph type="sldImg"/>
          </p:nvPr>
        </p:nvSpPr>
        <p:spPr>
          <a:xfrm>
            <a:off x="1143000" y="685800"/>
            <a:ext cx="4572000" cy="3429000"/>
          </a:xfrm>
          <a:prstGeom prst="rect">
            <a:avLst/>
          </a:prstGeom>
        </p:spPr>
      </p:sp>
      <p:sp>
        <p:nvSpPr>
          <p:cNvPr id="1534" name="PlaceHolder 3"/>
          <p:cNvSpPr>
            <a:spLocks noGrp="1"/>
          </p:cNvSpPr>
          <p:nvPr>
            <p:ph type="body"/>
          </p:nvPr>
        </p:nvSpPr>
        <p:spPr>
          <a:xfrm>
            <a:off x="914400" y="4343400"/>
            <a:ext cx="5029200" cy="4114800"/>
          </a:xfrm>
          <a:prstGeom prst="rect">
            <a:avLst/>
          </a:prstGeom>
        </p:spPr>
        <p:txBody>
          <a:bodyPr>
            <a:noAutofit/>
          </a:bodyPr>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Geneva"/>
              </a:rPr>
              <a:t>10-00-77un</a:t>
            </a:r>
            <a:endParaRPr b="0" lang="en-US" sz="1200" spc="-1" strike="noStrike">
              <a:solidFill>
                <a:srgbClr val="000000"/>
              </a:solidFill>
              <a:latin typeface="Times New Roman"/>
            </a:endParaRPr>
          </a:p>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1200" spc="-1" strike="noStrike">
              <a:solidFill>
                <a:srgbClr val="000000"/>
              </a:solidFill>
              <a:latin typeface="Times New Roman"/>
            </a:endParaRPr>
          </a:p>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Geneva"/>
              </a:rPr>
              <a:t>Title:</a:t>
            </a:r>
            <a:endParaRPr b="0" lang="en-US" sz="1200" spc="-1" strike="noStrike">
              <a:solidFill>
                <a:srgbClr val="000000"/>
              </a:solidFill>
              <a:latin typeface="Times New Roman"/>
            </a:endParaRPr>
          </a:p>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Geneva"/>
              </a:rPr>
              <a:t>Carbon dioxide is an example of a linear molecule</a:t>
            </a:r>
            <a:endParaRPr b="0" lang="en-US" sz="1200" spc="-1" strike="noStrike">
              <a:solidFill>
                <a:srgbClr val="000000"/>
              </a:solidFill>
              <a:latin typeface="Times New Roman"/>
            </a:endParaRPr>
          </a:p>
        </p:txBody>
      </p:sp>
    </p:spTree>
  </p:cSld>
</p:notes>
</file>

<file path=ppt/notesSlides/notesSlide7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35"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138D0B3F-BBFD-47F1-83C9-72769FB9FE7B}"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36" name="PlaceHolder 2"/>
          <p:cNvSpPr>
            <a:spLocks noGrp="1"/>
          </p:cNvSpPr>
          <p:nvPr>
            <p:ph type="sldImg"/>
          </p:nvPr>
        </p:nvSpPr>
        <p:spPr>
          <a:xfrm>
            <a:off x="1143000" y="685800"/>
            <a:ext cx="4572000" cy="3429000"/>
          </a:xfrm>
          <a:prstGeom prst="rect">
            <a:avLst/>
          </a:prstGeom>
        </p:spPr>
      </p:sp>
      <p:sp>
        <p:nvSpPr>
          <p:cNvPr id="1537" name="PlaceHolder 3"/>
          <p:cNvSpPr>
            <a:spLocks noGrp="1"/>
          </p:cNvSpPr>
          <p:nvPr>
            <p:ph type="body"/>
          </p:nvPr>
        </p:nvSpPr>
        <p:spPr>
          <a:xfrm>
            <a:off x="914400" y="4343400"/>
            <a:ext cx="5029200" cy="4114800"/>
          </a:xfrm>
          <a:prstGeom prst="rect">
            <a:avLst/>
          </a:prstGeom>
        </p:spPr>
        <p:txBody>
          <a:bodyPr>
            <a:noAutofit/>
          </a:bodyPr>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Geneva"/>
              </a:rPr>
              <a:t>10-00-78un</a:t>
            </a:r>
            <a:endParaRPr b="0" lang="en-US" sz="1200" spc="-1" strike="noStrike">
              <a:solidFill>
                <a:srgbClr val="000000"/>
              </a:solidFill>
              <a:latin typeface="Times New Roman"/>
            </a:endParaRPr>
          </a:p>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1200" spc="-1" strike="noStrike">
              <a:solidFill>
                <a:srgbClr val="000000"/>
              </a:solidFill>
              <a:latin typeface="Times New Roman"/>
            </a:endParaRPr>
          </a:p>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Geneva"/>
              </a:rPr>
              <a:t>Title:</a:t>
            </a:r>
            <a:endParaRPr b="0" lang="en-US" sz="1200" spc="-1" strike="noStrike">
              <a:solidFill>
                <a:srgbClr val="000000"/>
              </a:solidFill>
              <a:latin typeface="Times New Roman"/>
            </a:endParaRPr>
          </a:p>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Geneva"/>
              </a:rPr>
              <a:t>Formaldehyde is an example of a trigonal planar molecule</a:t>
            </a:r>
            <a:endParaRPr b="0" lang="en-US" sz="1200" spc="-1" strike="noStrike">
              <a:solidFill>
                <a:srgbClr val="000000"/>
              </a:solidFill>
              <a:latin typeface="Times New Roman"/>
            </a:endParaRPr>
          </a:p>
        </p:txBody>
      </p:sp>
    </p:spTree>
  </p:cSld>
</p:notes>
</file>

<file path=ppt/notesSlides/notesSlide7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38"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D1236A35-8197-4250-A92B-EBC92D00172D}"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39" name="PlaceHolder 2"/>
          <p:cNvSpPr>
            <a:spLocks noGrp="1"/>
          </p:cNvSpPr>
          <p:nvPr>
            <p:ph type="sldImg"/>
          </p:nvPr>
        </p:nvSpPr>
        <p:spPr>
          <a:xfrm>
            <a:off x="1143000" y="685800"/>
            <a:ext cx="4572000" cy="3429000"/>
          </a:xfrm>
          <a:prstGeom prst="rect">
            <a:avLst/>
          </a:prstGeom>
        </p:spPr>
      </p:sp>
      <p:sp>
        <p:nvSpPr>
          <p:cNvPr id="1540" name="PlaceHolder 3"/>
          <p:cNvSpPr>
            <a:spLocks noGrp="1"/>
          </p:cNvSpPr>
          <p:nvPr>
            <p:ph type="body"/>
          </p:nvPr>
        </p:nvSpPr>
        <p:spPr>
          <a:xfrm>
            <a:off x="914400" y="4343400"/>
            <a:ext cx="5029200" cy="4114800"/>
          </a:xfrm>
          <a:prstGeom prst="rect">
            <a:avLst/>
          </a:prstGeom>
        </p:spPr>
        <p:txBody>
          <a:bodyPr>
            <a:noAutofit/>
          </a:bodyPr>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Geneva"/>
              </a:rPr>
              <a:t>10-00-79un</a:t>
            </a:r>
            <a:endParaRPr b="0" lang="en-US" sz="1200" spc="-1" strike="noStrike">
              <a:solidFill>
                <a:srgbClr val="000000"/>
              </a:solidFill>
              <a:latin typeface="Times New Roman"/>
            </a:endParaRPr>
          </a:p>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1200" spc="-1" strike="noStrike">
              <a:solidFill>
                <a:srgbClr val="000000"/>
              </a:solidFill>
              <a:latin typeface="Times New Roman"/>
            </a:endParaRPr>
          </a:p>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Geneva"/>
              </a:rPr>
              <a:t>Title:</a:t>
            </a:r>
            <a:endParaRPr b="0" lang="en-US" sz="1200" spc="-1" strike="noStrike">
              <a:solidFill>
                <a:srgbClr val="000000"/>
              </a:solidFill>
              <a:latin typeface="Times New Roman"/>
            </a:endParaRPr>
          </a:p>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Geneva"/>
              </a:rPr>
              <a:t>Sulfur dioxide is an example of a bent molecule</a:t>
            </a:r>
            <a:endParaRPr b="0" lang="en-US" sz="1200" spc="-1" strike="noStrike">
              <a:solidFill>
                <a:srgbClr val="000000"/>
              </a:solidFill>
              <a:latin typeface="Times New Roman"/>
            </a:endParaRPr>
          </a:p>
        </p:txBody>
      </p:sp>
    </p:spTree>
  </p:cSld>
</p:notes>
</file>

<file path=ppt/notesSlides/notesSlide7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41"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127754CE-FEF5-4D27-93ED-67CB947FC863}"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42" name="PlaceHolder 2"/>
          <p:cNvSpPr>
            <a:spLocks noGrp="1"/>
          </p:cNvSpPr>
          <p:nvPr>
            <p:ph type="sldImg"/>
          </p:nvPr>
        </p:nvSpPr>
        <p:spPr>
          <a:xfrm>
            <a:off x="1143000" y="685800"/>
            <a:ext cx="4572000" cy="3429000"/>
          </a:xfrm>
          <a:prstGeom prst="rect">
            <a:avLst/>
          </a:prstGeom>
        </p:spPr>
      </p:sp>
      <p:sp>
        <p:nvSpPr>
          <p:cNvPr id="1543" name="PlaceHolder 3"/>
          <p:cNvSpPr>
            <a:spLocks noGrp="1"/>
          </p:cNvSpPr>
          <p:nvPr>
            <p:ph type="body"/>
          </p:nvPr>
        </p:nvSpPr>
        <p:spPr>
          <a:xfrm>
            <a:off x="914400" y="4343400"/>
            <a:ext cx="5029200" cy="4114800"/>
          </a:xfrm>
          <a:prstGeom prst="rect">
            <a:avLst/>
          </a:prstGeom>
        </p:spPr>
        <p:txBody>
          <a:bodyPr>
            <a:noAutofit/>
          </a:bodyPr>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Geneva"/>
              </a:rPr>
              <a:t>10-00-80un</a:t>
            </a:r>
            <a:endParaRPr b="0" lang="en-US" sz="1200" spc="-1" strike="noStrike">
              <a:solidFill>
                <a:srgbClr val="000000"/>
              </a:solidFill>
              <a:latin typeface="Times New Roman"/>
            </a:endParaRPr>
          </a:p>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1200" spc="-1" strike="noStrike">
              <a:solidFill>
                <a:srgbClr val="000000"/>
              </a:solidFill>
              <a:latin typeface="Times New Roman"/>
            </a:endParaRPr>
          </a:p>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Geneva"/>
              </a:rPr>
              <a:t>Title:</a:t>
            </a:r>
            <a:endParaRPr b="0" lang="en-US" sz="1200" spc="-1" strike="noStrike">
              <a:solidFill>
                <a:srgbClr val="000000"/>
              </a:solidFill>
              <a:latin typeface="Times New Roman"/>
            </a:endParaRPr>
          </a:p>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Geneva"/>
              </a:rPr>
              <a:t>Methane is an example of a tetrahedral molecule</a:t>
            </a:r>
            <a:endParaRPr b="0" lang="en-US" sz="1200" spc="-1" strike="noStrike">
              <a:solidFill>
                <a:srgbClr val="000000"/>
              </a:solidFill>
              <a:latin typeface="Times New Roman"/>
            </a:endParaRPr>
          </a:p>
        </p:txBody>
      </p:sp>
    </p:spTree>
  </p:cSld>
</p:notes>
</file>

<file path=ppt/notesSlides/notesSlide7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44"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55A8D244-8BA1-49C5-870C-2E66BEB281D7}"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45" name="PlaceHolder 2"/>
          <p:cNvSpPr>
            <a:spLocks noGrp="1"/>
          </p:cNvSpPr>
          <p:nvPr>
            <p:ph type="sldImg"/>
          </p:nvPr>
        </p:nvSpPr>
        <p:spPr>
          <a:xfrm>
            <a:off x="1143000" y="685800"/>
            <a:ext cx="4572000" cy="3429000"/>
          </a:xfrm>
          <a:prstGeom prst="rect">
            <a:avLst/>
          </a:prstGeom>
        </p:spPr>
      </p:sp>
      <p:sp>
        <p:nvSpPr>
          <p:cNvPr id="1546" name="PlaceHolder 3"/>
          <p:cNvSpPr>
            <a:spLocks noGrp="1"/>
          </p:cNvSpPr>
          <p:nvPr>
            <p:ph type="body"/>
          </p:nvPr>
        </p:nvSpPr>
        <p:spPr>
          <a:xfrm>
            <a:off x="914400" y="4343400"/>
            <a:ext cx="5029200" cy="4114800"/>
          </a:xfrm>
          <a:prstGeom prst="rect">
            <a:avLst/>
          </a:prstGeom>
        </p:spPr>
        <p:txBody>
          <a:bodyPr>
            <a:noAutofit/>
          </a:bodyPr>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Geneva"/>
              </a:rPr>
              <a:t>10-00-81un</a:t>
            </a:r>
            <a:endParaRPr b="0" lang="en-US" sz="1200" spc="-1" strike="noStrike">
              <a:solidFill>
                <a:srgbClr val="000000"/>
              </a:solidFill>
              <a:latin typeface="Times New Roman"/>
            </a:endParaRPr>
          </a:p>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1200" spc="-1" strike="noStrike">
              <a:solidFill>
                <a:srgbClr val="000000"/>
              </a:solidFill>
              <a:latin typeface="Times New Roman"/>
            </a:endParaRPr>
          </a:p>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Geneva"/>
              </a:rPr>
              <a:t>Title:</a:t>
            </a:r>
            <a:endParaRPr b="0" lang="en-US" sz="1200" spc="-1" strike="noStrike">
              <a:solidFill>
                <a:srgbClr val="000000"/>
              </a:solidFill>
              <a:latin typeface="Times New Roman"/>
            </a:endParaRPr>
          </a:p>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Geneva"/>
              </a:rPr>
              <a:t>Ammonia is an example of a trigonal pyramidal molecule</a:t>
            </a:r>
            <a:endParaRPr b="0" lang="en-US" sz="1200" spc="-1" strike="noStrike">
              <a:solidFill>
                <a:srgbClr val="000000"/>
              </a:solidFill>
              <a:latin typeface="Times New Roman"/>
            </a:endParaRPr>
          </a:p>
        </p:txBody>
      </p:sp>
    </p:spTree>
  </p:cSld>
</p:notes>
</file>

<file path=ppt/notesSlides/notesSlide7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47" name="CustomShape 1"/>
          <p:cNvSpPr/>
          <p:nvPr/>
        </p:nvSpPr>
        <p:spPr>
          <a:xfrm>
            <a:off x="3886200" y="868680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b">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3716E575-C022-4965-B788-33A72D43B4A9}"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
        <p:nvSpPr>
          <p:cNvPr id="1548" name="PlaceHolder 2"/>
          <p:cNvSpPr>
            <a:spLocks noGrp="1"/>
          </p:cNvSpPr>
          <p:nvPr>
            <p:ph type="sldImg"/>
          </p:nvPr>
        </p:nvSpPr>
        <p:spPr>
          <a:xfrm>
            <a:off x="1143000" y="685800"/>
            <a:ext cx="4572000" cy="3429000"/>
          </a:xfrm>
          <a:prstGeom prst="rect">
            <a:avLst/>
          </a:prstGeom>
        </p:spPr>
      </p:sp>
      <p:sp>
        <p:nvSpPr>
          <p:cNvPr id="1549" name="PlaceHolder 3"/>
          <p:cNvSpPr>
            <a:spLocks noGrp="1"/>
          </p:cNvSpPr>
          <p:nvPr>
            <p:ph type="body"/>
          </p:nvPr>
        </p:nvSpPr>
        <p:spPr>
          <a:xfrm>
            <a:off x="914400" y="4343400"/>
            <a:ext cx="5029200" cy="4114800"/>
          </a:xfrm>
          <a:prstGeom prst="rect">
            <a:avLst/>
          </a:prstGeom>
        </p:spPr>
        <p:txBody>
          <a:bodyPr>
            <a:noAutofit/>
          </a:bodyPr>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Geneva"/>
              </a:rPr>
              <a:t>10-00-82un</a:t>
            </a:r>
            <a:endParaRPr b="0" lang="en-US" sz="1200" spc="-1" strike="noStrike">
              <a:solidFill>
                <a:srgbClr val="000000"/>
              </a:solidFill>
              <a:latin typeface="Times New Roman"/>
            </a:endParaRPr>
          </a:p>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1200" spc="-1" strike="noStrike">
              <a:solidFill>
                <a:srgbClr val="000000"/>
              </a:solidFill>
              <a:latin typeface="Times New Roman"/>
            </a:endParaRPr>
          </a:p>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Geneva"/>
              </a:rPr>
              <a:t>Title:</a:t>
            </a:r>
            <a:endParaRPr b="0" lang="en-US" sz="1200" spc="-1" strike="noStrike">
              <a:solidFill>
                <a:srgbClr val="000000"/>
              </a:solidFill>
              <a:latin typeface="Times New Roman"/>
            </a:endParaRPr>
          </a:p>
          <a:p>
            <a:pPr>
              <a:lnSpc>
                <a:spcPct val="100000"/>
              </a:lnSpc>
              <a:spcBef>
                <a:spcPts val="44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200" spc="-1" strike="noStrike">
                <a:solidFill>
                  <a:srgbClr val="000000"/>
                </a:solidFill>
                <a:latin typeface="Geneva"/>
              </a:rPr>
              <a:t>Water is an example of a bent molecule</a:t>
            </a:r>
            <a:endParaRPr b="0" lang="en-US" sz="1200" spc="-1" strike="noStrike">
              <a:solidFill>
                <a:srgbClr val="000000"/>
              </a:solidFill>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27" name="PlaceHolder 2"/>
          <p:cNvSpPr>
            <a:spLocks noGrp="1"/>
          </p:cNvSpPr>
          <p:nvPr>
            <p:ph type="body"/>
          </p:nvPr>
        </p:nvSpPr>
        <p:spPr>
          <a:xfrm>
            <a:off x="685800" y="1981080"/>
            <a:ext cx="77724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28" name="PlaceHolder 3"/>
          <p:cNvSpPr>
            <a:spLocks noGrp="1"/>
          </p:cNvSpPr>
          <p:nvPr>
            <p:ph type="body"/>
          </p:nvPr>
        </p:nvSpPr>
        <p:spPr>
          <a:xfrm>
            <a:off x="685800" y="4130640"/>
            <a:ext cx="77724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30" name="PlaceHolder 2"/>
          <p:cNvSpPr>
            <a:spLocks noGrp="1"/>
          </p:cNvSpPr>
          <p:nvPr>
            <p:ph type="body"/>
          </p:nvPr>
        </p:nvSpPr>
        <p:spPr>
          <a:xfrm>
            <a:off x="685800" y="198108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31" name="PlaceHolder 3"/>
          <p:cNvSpPr>
            <a:spLocks noGrp="1"/>
          </p:cNvSpPr>
          <p:nvPr>
            <p:ph type="body"/>
          </p:nvPr>
        </p:nvSpPr>
        <p:spPr>
          <a:xfrm>
            <a:off x="4668480" y="198108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32" name="PlaceHolder 4"/>
          <p:cNvSpPr>
            <a:spLocks noGrp="1"/>
          </p:cNvSpPr>
          <p:nvPr>
            <p:ph type="body"/>
          </p:nvPr>
        </p:nvSpPr>
        <p:spPr>
          <a:xfrm>
            <a:off x="685800" y="413064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33" name="PlaceHolder 5"/>
          <p:cNvSpPr>
            <a:spLocks noGrp="1"/>
          </p:cNvSpPr>
          <p:nvPr>
            <p:ph type="body"/>
          </p:nvPr>
        </p:nvSpPr>
        <p:spPr>
          <a:xfrm>
            <a:off x="4668480" y="413064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35" name="PlaceHolder 2"/>
          <p:cNvSpPr>
            <a:spLocks noGrp="1"/>
          </p:cNvSpPr>
          <p:nvPr>
            <p:ph type="body"/>
          </p:nvPr>
        </p:nvSpPr>
        <p:spPr>
          <a:xfrm>
            <a:off x="685800" y="1981080"/>
            <a:ext cx="250236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36" name="PlaceHolder 3"/>
          <p:cNvSpPr>
            <a:spLocks noGrp="1"/>
          </p:cNvSpPr>
          <p:nvPr>
            <p:ph type="body"/>
          </p:nvPr>
        </p:nvSpPr>
        <p:spPr>
          <a:xfrm>
            <a:off x="3313800" y="1981080"/>
            <a:ext cx="250236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37" name="PlaceHolder 4"/>
          <p:cNvSpPr>
            <a:spLocks noGrp="1"/>
          </p:cNvSpPr>
          <p:nvPr>
            <p:ph type="body"/>
          </p:nvPr>
        </p:nvSpPr>
        <p:spPr>
          <a:xfrm>
            <a:off x="5941440" y="1981080"/>
            <a:ext cx="250236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38" name="PlaceHolder 5"/>
          <p:cNvSpPr>
            <a:spLocks noGrp="1"/>
          </p:cNvSpPr>
          <p:nvPr>
            <p:ph type="body"/>
          </p:nvPr>
        </p:nvSpPr>
        <p:spPr>
          <a:xfrm>
            <a:off x="685800" y="4130640"/>
            <a:ext cx="250236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39" name="PlaceHolder 6"/>
          <p:cNvSpPr>
            <a:spLocks noGrp="1"/>
          </p:cNvSpPr>
          <p:nvPr>
            <p:ph type="body"/>
          </p:nvPr>
        </p:nvSpPr>
        <p:spPr>
          <a:xfrm>
            <a:off x="3313800" y="4130640"/>
            <a:ext cx="250236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40" name="PlaceHolder 7"/>
          <p:cNvSpPr>
            <a:spLocks noGrp="1"/>
          </p:cNvSpPr>
          <p:nvPr>
            <p:ph type="body"/>
          </p:nvPr>
        </p:nvSpPr>
        <p:spPr>
          <a:xfrm>
            <a:off x="5941440" y="4130640"/>
            <a:ext cx="250236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47" name="PlaceHolder 2"/>
          <p:cNvSpPr>
            <a:spLocks noGrp="1"/>
          </p:cNvSpPr>
          <p:nvPr>
            <p:ph type="subTitle"/>
          </p:nvPr>
        </p:nvSpPr>
        <p:spPr>
          <a:xfrm>
            <a:off x="685800" y="1981080"/>
            <a:ext cx="7772400" cy="4114800"/>
          </a:xfrm>
          <a:prstGeom prst="rect">
            <a:avLst/>
          </a:prstGeom>
        </p:spPr>
        <p:txBody>
          <a:bodyPr lIns="0" rIns="0" tIns="0" bIns="0" anchor="ctr">
            <a:noAutofit/>
          </a:bodyPr>
          <a:p>
            <a:pPr algn="ctr">
              <a:spcBef>
                <a:spcPts val="799"/>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3200" spc="-1" strike="noStrike">
              <a:solidFill>
                <a:srgbClr val="000000"/>
              </a:solidFill>
              <a:latin typeface="Times New Roman"/>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49" name="PlaceHolder 2"/>
          <p:cNvSpPr>
            <a:spLocks noGrp="1"/>
          </p:cNvSpPr>
          <p:nvPr>
            <p:ph type="body"/>
          </p:nvPr>
        </p:nvSpPr>
        <p:spPr>
          <a:xfrm>
            <a:off x="685800" y="1981080"/>
            <a:ext cx="7772400" cy="411480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51" name="PlaceHolder 2"/>
          <p:cNvSpPr>
            <a:spLocks noGrp="1"/>
          </p:cNvSpPr>
          <p:nvPr>
            <p:ph type="body"/>
          </p:nvPr>
        </p:nvSpPr>
        <p:spPr>
          <a:xfrm>
            <a:off x="685800" y="1981080"/>
            <a:ext cx="3792600" cy="411480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52" name="PlaceHolder 3"/>
          <p:cNvSpPr>
            <a:spLocks noGrp="1"/>
          </p:cNvSpPr>
          <p:nvPr>
            <p:ph type="body"/>
          </p:nvPr>
        </p:nvSpPr>
        <p:spPr>
          <a:xfrm>
            <a:off x="4668480" y="1981080"/>
            <a:ext cx="3792600" cy="411480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685800" y="609120"/>
            <a:ext cx="7772400" cy="5299560"/>
          </a:xfrm>
          <a:prstGeom prst="rect">
            <a:avLst/>
          </a:prstGeom>
        </p:spPr>
        <p:txBody>
          <a:bodyPr lIns="0" rIns="0" tIns="0" bIns="0" anchor="ctr">
            <a:noAutofit/>
          </a:bodyPr>
          <a:p>
            <a:pPr algn="ctr">
              <a:spcBef>
                <a:spcPts val="799"/>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3200" spc="-1" strike="noStrike">
              <a:solidFill>
                <a:srgbClr val="000000"/>
              </a:solidFill>
              <a:latin typeface="Times New Roman"/>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56" name="PlaceHolder 2"/>
          <p:cNvSpPr>
            <a:spLocks noGrp="1"/>
          </p:cNvSpPr>
          <p:nvPr>
            <p:ph type="body"/>
          </p:nvPr>
        </p:nvSpPr>
        <p:spPr>
          <a:xfrm>
            <a:off x="685800" y="198108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57" name="PlaceHolder 3"/>
          <p:cNvSpPr>
            <a:spLocks noGrp="1"/>
          </p:cNvSpPr>
          <p:nvPr>
            <p:ph type="body"/>
          </p:nvPr>
        </p:nvSpPr>
        <p:spPr>
          <a:xfrm>
            <a:off x="4668480" y="1981080"/>
            <a:ext cx="3792600" cy="411480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58" name="PlaceHolder 4"/>
          <p:cNvSpPr>
            <a:spLocks noGrp="1"/>
          </p:cNvSpPr>
          <p:nvPr>
            <p:ph type="body"/>
          </p:nvPr>
        </p:nvSpPr>
        <p:spPr>
          <a:xfrm>
            <a:off x="685800" y="413064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6" name="PlaceHolder 2"/>
          <p:cNvSpPr>
            <a:spLocks noGrp="1"/>
          </p:cNvSpPr>
          <p:nvPr>
            <p:ph type="subTitle"/>
          </p:nvPr>
        </p:nvSpPr>
        <p:spPr>
          <a:xfrm>
            <a:off x="685800" y="1981080"/>
            <a:ext cx="7772400" cy="4114800"/>
          </a:xfrm>
          <a:prstGeom prst="rect">
            <a:avLst/>
          </a:prstGeom>
        </p:spPr>
        <p:txBody>
          <a:bodyPr lIns="0" rIns="0" tIns="0" bIns="0" anchor="ctr">
            <a:noAutofit/>
          </a:bodyPr>
          <a:p>
            <a:pPr algn="ctr">
              <a:spcBef>
                <a:spcPts val="799"/>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3200" spc="-1" strike="noStrike">
              <a:solidFill>
                <a:srgbClr val="000000"/>
              </a:solidFill>
              <a:latin typeface="Times New Roman"/>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60" name="PlaceHolder 2"/>
          <p:cNvSpPr>
            <a:spLocks noGrp="1"/>
          </p:cNvSpPr>
          <p:nvPr>
            <p:ph type="body"/>
          </p:nvPr>
        </p:nvSpPr>
        <p:spPr>
          <a:xfrm>
            <a:off x="685800" y="1981080"/>
            <a:ext cx="3792600" cy="411480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61" name="PlaceHolder 3"/>
          <p:cNvSpPr>
            <a:spLocks noGrp="1"/>
          </p:cNvSpPr>
          <p:nvPr>
            <p:ph type="body"/>
          </p:nvPr>
        </p:nvSpPr>
        <p:spPr>
          <a:xfrm>
            <a:off x="4668480" y="198108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62" name="PlaceHolder 4"/>
          <p:cNvSpPr>
            <a:spLocks noGrp="1"/>
          </p:cNvSpPr>
          <p:nvPr>
            <p:ph type="body"/>
          </p:nvPr>
        </p:nvSpPr>
        <p:spPr>
          <a:xfrm>
            <a:off x="4668480" y="413064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64" name="PlaceHolder 2"/>
          <p:cNvSpPr>
            <a:spLocks noGrp="1"/>
          </p:cNvSpPr>
          <p:nvPr>
            <p:ph type="body"/>
          </p:nvPr>
        </p:nvSpPr>
        <p:spPr>
          <a:xfrm>
            <a:off x="685800" y="198108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65" name="PlaceHolder 3"/>
          <p:cNvSpPr>
            <a:spLocks noGrp="1"/>
          </p:cNvSpPr>
          <p:nvPr>
            <p:ph type="body"/>
          </p:nvPr>
        </p:nvSpPr>
        <p:spPr>
          <a:xfrm>
            <a:off x="4668480" y="198108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66" name="PlaceHolder 4"/>
          <p:cNvSpPr>
            <a:spLocks noGrp="1"/>
          </p:cNvSpPr>
          <p:nvPr>
            <p:ph type="body"/>
          </p:nvPr>
        </p:nvSpPr>
        <p:spPr>
          <a:xfrm>
            <a:off x="685800" y="4130640"/>
            <a:ext cx="77724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68" name="PlaceHolder 2"/>
          <p:cNvSpPr>
            <a:spLocks noGrp="1"/>
          </p:cNvSpPr>
          <p:nvPr>
            <p:ph type="body"/>
          </p:nvPr>
        </p:nvSpPr>
        <p:spPr>
          <a:xfrm>
            <a:off x="685800" y="1981080"/>
            <a:ext cx="77724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69" name="PlaceHolder 3"/>
          <p:cNvSpPr>
            <a:spLocks noGrp="1"/>
          </p:cNvSpPr>
          <p:nvPr>
            <p:ph type="body"/>
          </p:nvPr>
        </p:nvSpPr>
        <p:spPr>
          <a:xfrm>
            <a:off x="685800" y="4130640"/>
            <a:ext cx="77724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71" name="PlaceHolder 2"/>
          <p:cNvSpPr>
            <a:spLocks noGrp="1"/>
          </p:cNvSpPr>
          <p:nvPr>
            <p:ph type="body"/>
          </p:nvPr>
        </p:nvSpPr>
        <p:spPr>
          <a:xfrm>
            <a:off x="685800" y="198108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72" name="PlaceHolder 3"/>
          <p:cNvSpPr>
            <a:spLocks noGrp="1"/>
          </p:cNvSpPr>
          <p:nvPr>
            <p:ph type="body"/>
          </p:nvPr>
        </p:nvSpPr>
        <p:spPr>
          <a:xfrm>
            <a:off x="4668480" y="198108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73" name="PlaceHolder 4"/>
          <p:cNvSpPr>
            <a:spLocks noGrp="1"/>
          </p:cNvSpPr>
          <p:nvPr>
            <p:ph type="body"/>
          </p:nvPr>
        </p:nvSpPr>
        <p:spPr>
          <a:xfrm>
            <a:off x="685800" y="413064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74" name="PlaceHolder 5"/>
          <p:cNvSpPr>
            <a:spLocks noGrp="1"/>
          </p:cNvSpPr>
          <p:nvPr>
            <p:ph type="body"/>
          </p:nvPr>
        </p:nvSpPr>
        <p:spPr>
          <a:xfrm>
            <a:off x="4668480" y="413064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76" name="PlaceHolder 2"/>
          <p:cNvSpPr>
            <a:spLocks noGrp="1"/>
          </p:cNvSpPr>
          <p:nvPr>
            <p:ph type="body"/>
          </p:nvPr>
        </p:nvSpPr>
        <p:spPr>
          <a:xfrm>
            <a:off x="685800" y="1981080"/>
            <a:ext cx="250236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77" name="PlaceHolder 3"/>
          <p:cNvSpPr>
            <a:spLocks noGrp="1"/>
          </p:cNvSpPr>
          <p:nvPr>
            <p:ph type="body"/>
          </p:nvPr>
        </p:nvSpPr>
        <p:spPr>
          <a:xfrm>
            <a:off x="3313800" y="1981080"/>
            <a:ext cx="250236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78" name="PlaceHolder 4"/>
          <p:cNvSpPr>
            <a:spLocks noGrp="1"/>
          </p:cNvSpPr>
          <p:nvPr>
            <p:ph type="body"/>
          </p:nvPr>
        </p:nvSpPr>
        <p:spPr>
          <a:xfrm>
            <a:off x="5941440" y="1981080"/>
            <a:ext cx="250236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79" name="PlaceHolder 5"/>
          <p:cNvSpPr>
            <a:spLocks noGrp="1"/>
          </p:cNvSpPr>
          <p:nvPr>
            <p:ph type="body"/>
          </p:nvPr>
        </p:nvSpPr>
        <p:spPr>
          <a:xfrm>
            <a:off x="685800" y="4130640"/>
            <a:ext cx="250236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80" name="PlaceHolder 6"/>
          <p:cNvSpPr>
            <a:spLocks noGrp="1"/>
          </p:cNvSpPr>
          <p:nvPr>
            <p:ph type="body"/>
          </p:nvPr>
        </p:nvSpPr>
        <p:spPr>
          <a:xfrm>
            <a:off x="3313800" y="4130640"/>
            <a:ext cx="250236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81" name="PlaceHolder 7"/>
          <p:cNvSpPr>
            <a:spLocks noGrp="1"/>
          </p:cNvSpPr>
          <p:nvPr>
            <p:ph type="body"/>
          </p:nvPr>
        </p:nvSpPr>
        <p:spPr>
          <a:xfrm>
            <a:off x="5941440" y="4130640"/>
            <a:ext cx="250236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8" name="PlaceHolder 2"/>
          <p:cNvSpPr>
            <a:spLocks noGrp="1"/>
          </p:cNvSpPr>
          <p:nvPr>
            <p:ph type="body"/>
          </p:nvPr>
        </p:nvSpPr>
        <p:spPr>
          <a:xfrm>
            <a:off x="685800" y="1981080"/>
            <a:ext cx="7772400" cy="411480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10" name="PlaceHolder 2"/>
          <p:cNvSpPr>
            <a:spLocks noGrp="1"/>
          </p:cNvSpPr>
          <p:nvPr>
            <p:ph type="body"/>
          </p:nvPr>
        </p:nvSpPr>
        <p:spPr>
          <a:xfrm>
            <a:off x="685800" y="1981080"/>
            <a:ext cx="3792600" cy="411480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11" name="PlaceHolder 3"/>
          <p:cNvSpPr>
            <a:spLocks noGrp="1"/>
          </p:cNvSpPr>
          <p:nvPr>
            <p:ph type="body"/>
          </p:nvPr>
        </p:nvSpPr>
        <p:spPr>
          <a:xfrm>
            <a:off x="4668480" y="1981080"/>
            <a:ext cx="3792600" cy="411480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85800" y="609120"/>
            <a:ext cx="7772400" cy="5299560"/>
          </a:xfrm>
          <a:prstGeom prst="rect">
            <a:avLst/>
          </a:prstGeom>
        </p:spPr>
        <p:txBody>
          <a:bodyPr lIns="0" rIns="0" tIns="0" bIns="0" anchor="ctr">
            <a:noAutofit/>
          </a:bodyPr>
          <a:p>
            <a:pPr algn="ctr">
              <a:spcBef>
                <a:spcPts val="799"/>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3200" spc="-1" strike="noStrike">
              <a:solidFill>
                <a:srgbClr val="000000"/>
              </a:solidFill>
              <a:latin typeface="Times New Roman"/>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15" name="PlaceHolder 2"/>
          <p:cNvSpPr>
            <a:spLocks noGrp="1"/>
          </p:cNvSpPr>
          <p:nvPr>
            <p:ph type="body"/>
          </p:nvPr>
        </p:nvSpPr>
        <p:spPr>
          <a:xfrm>
            <a:off x="685800" y="198108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16" name="PlaceHolder 3"/>
          <p:cNvSpPr>
            <a:spLocks noGrp="1"/>
          </p:cNvSpPr>
          <p:nvPr>
            <p:ph type="body"/>
          </p:nvPr>
        </p:nvSpPr>
        <p:spPr>
          <a:xfrm>
            <a:off x="4668480" y="1981080"/>
            <a:ext cx="3792600" cy="411480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17" name="PlaceHolder 4"/>
          <p:cNvSpPr>
            <a:spLocks noGrp="1"/>
          </p:cNvSpPr>
          <p:nvPr>
            <p:ph type="body"/>
          </p:nvPr>
        </p:nvSpPr>
        <p:spPr>
          <a:xfrm>
            <a:off x="685800" y="413064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19" name="PlaceHolder 2"/>
          <p:cNvSpPr>
            <a:spLocks noGrp="1"/>
          </p:cNvSpPr>
          <p:nvPr>
            <p:ph type="body"/>
          </p:nvPr>
        </p:nvSpPr>
        <p:spPr>
          <a:xfrm>
            <a:off x="685800" y="1981080"/>
            <a:ext cx="3792600" cy="411480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20" name="PlaceHolder 3"/>
          <p:cNvSpPr>
            <a:spLocks noGrp="1"/>
          </p:cNvSpPr>
          <p:nvPr>
            <p:ph type="body"/>
          </p:nvPr>
        </p:nvSpPr>
        <p:spPr>
          <a:xfrm>
            <a:off x="4668480" y="198108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21" name="PlaceHolder 4"/>
          <p:cNvSpPr>
            <a:spLocks noGrp="1"/>
          </p:cNvSpPr>
          <p:nvPr>
            <p:ph type="body"/>
          </p:nvPr>
        </p:nvSpPr>
        <p:spPr>
          <a:xfrm>
            <a:off x="4668480" y="413064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4400" spc="-1" strike="noStrike">
              <a:solidFill>
                <a:srgbClr val="9900ff"/>
              </a:solidFill>
              <a:latin typeface="Times New Roman"/>
            </a:endParaRPr>
          </a:p>
        </p:txBody>
      </p:sp>
      <p:sp>
        <p:nvSpPr>
          <p:cNvPr id="23" name="PlaceHolder 2"/>
          <p:cNvSpPr>
            <a:spLocks noGrp="1"/>
          </p:cNvSpPr>
          <p:nvPr>
            <p:ph type="body"/>
          </p:nvPr>
        </p:nvSpPr>
        <p:spPr>
          <a:xfrm>
            <a:off x="685800" y="198108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24" name="PlaceHolder 3"/>
          <p:cNvSpPr>
            <a:spLocks noGrp="1"/>
          </p:cNvSpPr>
          <p:nvPr>
            <p:ph type="body"/>
          </p:nvPr>
        </p:nvSpPr>
        <p:spPr>
          <a:xfrm>
            <a:off x="4668480" y="1981080"/>
            <a:ext cx="37926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
        <p:nvSpPr>
          <p:cNvPr id="25" name="PlaceHolder 4"/>
          <p:cNvSpPr>
            <a:spLocks noGrp="1"/>
          </p:cNvSpPr>
          <p:nvPr>
            <p:ph type="body"/>
          </p:nvPr>
        </p:nvSpPr>
        <p:spPr>
          <a:xfrm>
            <a:off x="685800" y="4130640"/>
            <a:ext cx="7772400" cy="1962720"/>
          </a:xfrm>
          <a:prstGeom prst="rect">
            <a:avLst/>
          </a:prstGeom>
        </p:spPr>
        <p:txBody>
          <a:bodyPr lIns="90000" rIns="90000" tIns="46800" bIns="46800">
            <a:normAutofit/>
          </a:bodyPr>
          <a:p>
            <a:endParaRPr b="0" lang="en-US" sz="3200" spc="-1" strike="noStrike">
              <a:solidFill>
                <a:srgbClr val="000000"/>
              </a:solidFill>
              <a:latin typeface="Times New Roman"/>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Click to edit the title text format</a:t>
            </a:r>
            <a:endParaRPr b="0" lang="en-US" sz="4400" spc="-1" strike="noStrike">
              <a:solidFill>
                <a:srgbClr val="9900ff"/>
              </a:solidFill>
              <a:latin typeface="Times New Roman"/>
            </a:endParaRPr>
          </a:p>
        </p:txBody>
      </p:sp>
      <p:sp>
        <p:nvSpPr>
          <p:cNvPr id="1" name="PlaceHolder 2"/>
          <p:cNvSpPr>
            <a:spLocks noGrp="1"/>
          </p:cNvSpPr>
          <p:nvPr>
            <p:ph type="body"/>
          </p:nvPr>
        </p:nvSpPr>
        <p:spPr>
          <a:xfrm>
            <a:off x="685800" y="1981080"/>
            <a:ext cx="7772400" cy="4114800"/>
          </a:xfrm>
          <a:prstGeom prst="rect">
            <a:avLst/>
          </a:prstGeom>
        </p:spPr>
        <p:txBody>
          <a:bodyPr lIns="90000" rIns="90000" tIns="46800" bIns="46800">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Click to edit the outline text format</a:t>
            </a:r>
            <a:endParaRPr b="0" lang="en-US" sz="3200" spc="-1" strike="noStrike">
              <a:solidFill>
                <a:srgbClr val="000000"/>
              </a:solidFill>
              <a:latin typeface="Times New Roman"/>
            </a:endParaRPr>
          </a:p>
          <a:p>
            <a:pPr lvl="1" marL="742680" indent="-285480">
              <a:spcBef>
                <a:spcPts val="799"/>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Second Outline Level</a:t>
            </a:r>
            <a:endParaRPr b="0" lang="en-US" sz="3200" spc="-1" strike="noStrike">
              <a:solidFill>
                <a:srgbClr val="000000"/>
              </a:solidFill>
              <a:latin typeface="Times New Roman"/>
            </a:endParaRPr>
          </a:p>
          <a:p>
            <a:pPr lvl="2" marL="1143000" indent="-228600">
              <a:spcBef>
                <a:spcPts val="799"/>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Third Outline Level</a:t>
            </a:r>
            <a:endParaRPr b="0" lang="en-US" sz="3200" spc="-1" strike="noStrike">
              <a:solidFill>
                <a:srgbClr val="000000"/>
              </a:solidFill>
              <a:latin typeface="Times New Roman"/>
            </a:endParaRPr>
          </a:p>
          <a:p>
            <a:pPr lvl="3" marL="1600200" indent="-22860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Fourth Outline Level</a:t>
            </a:r>
            <a:endParaRPr b="0" lang="en-US" sz="3200" spc="-1" strike="noStrike">
              <a:solidFill>
                <a:srgbClr val="000000"/>
              </a:solidFill>
              <a:latin typeface="Times New Roman"/>
            </a:endParaRPr>
          </a:p>
          <a:p>
            <a:pPr lvl="4" marL="2057400" indent="-22860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Fifth Outline Level</a:t>
            </a:r>
            <a:endParaRPr b="0" lang="en-US" sz="3200" spc="-1" strike="noStrike">
              <a:solidFill>
                <a:srgbClr val="000000"/>
              </a:solidFill>
              <a:latin typeface="Times New Roman"/>
            </a:endParaRPr>
          </a:p>
          <a:p>
            <a:pPr lvl="5" marL="2057400" indent="-22860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Sixth Outline Level</a:t>
            </a:r>
            <a:endParaRPr b="0" lang="en-US" sz="3200" spc="-1" strike="noStrike">
              <a:solidFill>
                <a:srgbClr val="000000"/>
              </a:solidFill>
              <a:latin typeface="Times New Roman"/>
            </a:endParaRPr>
          </a:p>
          <a:p>
            <a:pPr lvl="6" marL="2057400" indent="-22860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Seventh Outline Level</a:t>
            </a:r>
            <a:endParaRPr b="0" lang="en-US" sz="3200" spc="-1" strike="noStrike">
              <a:solidFill>
                <a:srgbClr val="000000"/>
              </a:solidFill>
              <a:latin typeface="Times New Roman"/>
            </a:endParaRPr>
          </a:p>
        </p:txBody>
      </p:sp>
      <p:sp>
        <p:nvSpPr>
          <p:cNvPr id="2" name="PlaceHolder 3"/>
          <p:cNvSpPr>
            <a:spLocks noGrp="1"/>
          </p:cNvSpPr>
          <p:nvPr>
            <p:ph type="dt"/>
          </p:nvPr>
        </p:nvSpPr>
        <p:spPr>
          <a:xfrm>
            <a:off x="685800" y="6248520"/>
            <a:ext cx="1905120" cy="457200"/>
          </a:xfrm>
          <a:prstGeom prst="rect">
            <a:avLst/>
          </a:prstGeom>
        </p:spPr>
        <p:txBody>
          <a:bodyPr lIns="90000" rIns="90000" tIns="46800" bIns="4680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
        <p:nvSpPr>
          <p:cNvPr id="3" name="PlaceHolder 4"/>
          <p:cNvSpPr>
            <a:spLocks noGrp="1"/>
          </p:cNvSpPr>
          <p:nvPr>
            <p:ph type="ftr"/>
          </p:nvPr>
        </p:nvSpPr>
        <p:spPr>
          <a:xfrm>
            <a:off x="3124080" y="6248520"/>
            <a:ext cx="2895840" cy="457200"/>
          </a:xfrm>
          <a:prstGeom prst="rect">
            <a:avLst/>
          </a:prstGeom>
        </p:spPr>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4" name="PlaceHolder 5"/>
          <p:cNvSpPr>
            <a:spLocks noGrp="1"/>
          </p:cNvSpPr>
          <p:nvPr>
            <p:ph type="sldNum"/>
          </p:nvPr>
        </p:nvSpPr>
        <p:spPr>
          <a:xfrm>
            <a:off x="6553080" y="6248520"/>
            <a:ext cx="1905120" cy="457200"/>
          </a:xfrm>
          <a:prstGeom prst="rect">
            <a:avLst/>
          </a:prstGeom>
        </p:spPr>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8268275E-F519-4069-AA86-2667C94021F9}"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685800" y="609120"/>
            <a:ext cx="7772400" cy="1143000"/>
          </a:xfrm>
          <a:prstGeom prst="rect">
            <a:avLst/>
          </a:prstGeom>
        </p:spPr>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Click to edit the title text format</a:t>
            </a:r>
            <a:endParaRPr b="0" lang="en-US" sz="4400" spc="-1" strike="noStrike">
              <a:solidFill>
                <a:srgbClr val="9900ff"/>
              </a:solidFill>
              <a:latin typeface="Times New Roman"/>
            </a:endParaRPr>
          </a:p>
        </p:txBody>
      </p:sp>
      <p:sp>
        <p:nvSpPr>
          <p:cNvPr id="42" name="PlaceHolder 2"/>
          <p:cNvSpPr>
            <a:spLocks noGrp="1"/>
          </p:cNvSpPr>
          <p:nvPr>
            <p:ph type="body"/>
          </p:nvPr>
        </p:nvSpPr>
        <p:spPr>
          <a:xfrm>
            <a:off x="685800" y="1981080"/>
            <a:ext cx="7772400" cy="4114800"/>
          </a:xfrm>
          <a:prstGeom prst="rect">
            <a:avLst/>
          </a:prstGeom>
        </p:spPr>
        <p:txBody>
          <a:bodyPr lIns="90000" rIns="90000" tIns="46800" bIns="46800">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Click to edit the outline text format</a:t>
            </a:r>
            <a:endParaRPr b="0" lang="en-US" sz="3200" spc="-1" strike="noStrike">
              <a:solidFill>
                <a:srgbClr val="000000"/>
              </a:solidFill>
              <a:latin typeface="Times New Roman"/>
            </a:endParaRPr>
          </a:p>
          <a:p>
            <a:pPr lvl="1" marL="742680" indent="-285480">
              <a:spcBef>
                <a:spcPts val="799"/>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Second Outline Level</a:t>
            </a:r>
            <a:endParaRPr b="0" lang="en-US" sz="3200" spc="-1" strike="noStrike">
              <a:solidFill>
                <a:srgbClr val="000000"/>
              </a:solidFill>
              <a:latin typeface="Times New Roman"/>
            </a:endParaRPr>
          </a:p>
          <a:p>
            <a:pPr lvl="2" marL="1143000" indent="-228600">
              <a:spcBef>
                <a:spcPts val="799"/>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Third Outline Level</a:t>
            </a:r>
            <a:endParaRPr b="0" lang="en-US" sz="3200" spc="-1" strike="noStrike">
              <a:solidFill>
                <a:srgbClr val="000000"/>
              </a:solidFill>
              <a:latin typeface="Times New Roman"/>
            </a:endParaRPr>
          </a:p>
          <a:p>
            <a:pPr lvl="3" marL="1600200" indent="-22860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Fourth Outline Level</a:t>
            </a:r>
            <a:endParaRPr b="0" lang="en-US" sz="3200" spc="-1" strike="noStrike">
              <a:solidFill>
                <a:srgbClr val="000000"/>
              </a:solidFill>
              <a:latin typeface="Times New Roman"/>
            </a:endParaRPr>
          </a:p>
          <a:p>
            <a:pPr lvl="4" marL="2057400" indent="-22860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Fifth Outline Level</a:t>
            </a:r>
            <a:endParaRPr b="0" lang="en-US" sz="3200" spc="-1" strike="noStrike">
              <a:solidFill>
                <a:srgbClr val="000000"/>
              </a:solidFill>
              <a:latin typeface="Times New Roman"/>
            </a:endParaRPr>
          </a:p>
          <a:p>
            <a:pPr lvl="5" marL="2057400" indent="-22860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Sixth Outline Level</a:t>
            </a:r>
            <a:endParaRPr b="0" lang="en-US" sz="3200" spc="-1" strike="noStrike">
              <a:solidFill>
                <a:srgbClr val="000000"/>
              </a:solidFill>
              <a:latin typeface="Times New Roman"/>
            </a:endParaRPr>
          </a:p>
          <a:p>
            <a:pPr lvl="6" marL="2057400" indent="-22860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Seventh Outline Level</a:t>
            </a:r>
            <a:endParaRPr b="0" lang="en-US" sz="3200" spc="-1" strike="noStrike">
              <a:solidFill>
                <a:srgbClr val="000000"/>
              </a:solidFill>
              <a:latin typeface="Times New Roman"/>
            </a:endParaRPr>
          </a:p>
        </p:txBody>
      </p:sp>
      <p:sp>
        <p:nvSpPr>
          <p:cNvPr id="43" name="PlaceHolder 3"/>
          <p:cNvSpPr>
            <a:spLocks noGrp="1"/>
          </p:cNvSpPr>
          <p:nvPr>
            <p:ph type="dt"/>
          </p:nvPr>
        </p:nvSpPr>
        <p:spPr>
          <a:xfrm>
            <a:off x="685800" y="6248520"/>
            <a:ext cx="1905120" cy="457200"/>
          </a:xfrm>
          <a:prstGeom prst="rect">
            <a:avLst/>
          </a:prstGeom>
        </p:spPr>
        <p:txBody>
          <a:bodyPr lIns="90000" rIns="90000" tIns="46800" bIns="4680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
        <p:nvSpPr>
          <p:cNvPr id="44" name="PlaceHolder 4"/>
          <p:cNvSpPr>
            <a:spLocks noGrp="1"/>
          </p:cNvSpPr>
          <p:nvPr>
            <p:ph type="ftr"/>
          </p:nvPr>
        </p:nvSpPr>
        <p:spPr>
          <a:xfrm>
            <a:off x="3352680" y="6248520"/>
            <a:ext cx="2438640" cy="457200"/>
          </a:xfrm>
          <a:prstGeom prst="rect">
            <a:avLst/>
          </a:prstGeom>
        </p:spPr>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45" name="PlaceHolder 5"/>
          <p:cNvSpPr>
            <a:spLocks noGrp="1"/>
          </p:cNvSpPr>
          <p:nvPr>
            <p:ph type="sldNum"/>
          </p:nvPr>
        </p:nvSpPr>
        <p:spPr>
          <a:xfrm>
            <a:off x="6553080" y="6248520"/>
            <a:ext cx="1905120" cy="457200"/>
          </a:xfrm>
          <a:prstGeom prst="rect">
            <a:avLst/>
          </a:prstGeom>
        </p:spPr>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CBEEF6DE-6D1A-4BD4-BA06-745A3F480355}"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0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0.xml"/>
</Relationships>
</file>

<file path=ppt/slides/_rels/slide10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1.xml"/>
</Relationships>
</file>

<file path=ppt/slides/_rels/slide10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2.xml"/>
</Relationships>
</file>

<file path=ppt/slides/_rels/slide10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3.xml"/>
</Relationships>
</file>

<file path=ppt/slides/_rels/slide104.xml.rels><?xml version="1.0" encoding="UTF-8"?>
<Relationships xmlns="http://schemas.openxmlformats.org/package/2006/relationships"><Relationship Id="rId1" Type="http://schemas.openxmlformats.org/officeDocument/2006/relationships/oleObject" Target="../embeddings/oleObject1.bin"/><Relationship Id="rId2" Type="http://schemas.openxmlformats.org/officeDocument/2006/relationships/slideLayout" Target="../slideLayouts/slideLayout1.xml"/><Relationship Id="rId3" Type="http://schemas.openxmlformats.org/officeDocument/2006/relationships/notesSlide" Target="../notesSlides/notesSlide104.xml"/>
</Relationships>
</file>

<file path=ppt/slides/_rels/slide105.xml.rels><?xml version="1.0" encoding="UTF-8"?>
<Relationships xmlns="http://schemas.openxmlformats.org/package/2006/relationships"><Relationship Id="rId1" Type="http://schemas.openxmlformats.org/officeDocument/2006/relationships/oleObject" Target="../embeddings/oleObject1.bin"/><Relationship Id="rId2" Type="http://schemas.openxmlformats.org/officeDocument/2006/relationships/slideLayout" Target="../slideLayouts/slideLayout1.xml"/><Relationship Id="rId3" Type="http://schemas.openxmlformats.org/officeDocument/2006/relationships/notesSlide" Target="../notesSlides/notesSlide105.xml"/>
</Relationships>
</file>

<file path=ppt/slides/_rels/slide106.xml.rels><?xml version="1.0" encoding="UTF-8"?>
<Relationships xmlns="http://schemas.openxmlformats.org/package/2006/relationships"><Relationship Id="rId1" Type="http://schemas.openxmlformats.org/officeDocument/2006/relationships/oleObject" Target="../embeddings/oleObject1.bin"/><Relationship Id="rId2" Type="http://schemas.openxmlformats.org/officeDocument/2006/relationships/slideLayout" Target="../slideLayouts/slideLayout1.xml"/><Relationship Id="rId3" Type="http://schemas.openxmlformats.org/officeDocument/2006/relationships/notesSlide" Target="../notesSlides/notesSlide106.xml"/>
</Relationships>
</file>

<file path=ppt/slides/_rels/slide107.xml.rels><?xml version="1.0" encoding="UTF-8"?>
<Relationships xmlns="http://schemas.openxmlformats.org/package/2006/relationships"><Relationship Id="rId1" Type="http://schemas.openxmlformats.org/officeDocument/2006/relationships/oleObject" Target="../embeddings/oleObject1.bin"/><Relationship Id="rId2" Type="http://schemas.openxmlformats.org/officeDocument/2006/relationships/slideLayout" Target="../slideLayouts/slideLayout1.xml"/><Relationship Id="rId3" Type="http://schemas.openxmlformats.org/officeDocument/2006/relationships/notesSlide" Target="../notesSlides/notesSlide107.xml"/>
</Relationships>
</file>

<file path=ppt/slides/_rels/slide108.xml.rels><?xml version="1.0" encoding="UTF-8"?>
<Relationships xmlns="http://schemas.openxmlformats.org/package/2006/relationships"><Relationship Id="rId1" Type="http://schemas.openxmlformats.org/officeDocument/2006/relationships/oleObject" Target="../embeddings/oleObject1.bin"/><Relationship Id="rId2" Type="http://schemas.openxmlformats.org/officeDocument/2006/relationships/slideLayout" Target="../slideLayouts/slideLayout1.xml"/><Relationship Id="rId3" Type="http://schemas.openxmlformats.org/officeDocument/2006/relationships/notesSlide" Target="../notesSlides/notesSlide108.xml"/>
</Relationships>
</file>

<file path=ppt/slides/_rels/slide109.xml.rels><?xml version="1.0" encoding="UTF-8"?>
<Relationships xmlns="http://schemas.openxmlformats.org/package/2006/relationships"><Relationship Id="rId1" Type="http://schemas.openxmlformats.org/officeDocument/2006/relationships/oleObject" Target="../embeddings/oleObject1.bin"/><Relationship Id="rId2" Type="http://schemas.openxmlformats.org/officeDocument/2006/relationships/image" Target="../media/image17.jpeg"/><Relationship Id="rId3" Type="http://schemas.openxmlformats.org/officeDocument/2006/relationships/oleObject" Target="../embeddings/oleObject2.bin"/><Relationship Id="rId4" Type="http://schemas.openxmlformats.org/officeDocument/2006/relationships/slideLayout" Target="../slideLayouts/slideLayout1.xml"/><Relationship Id="rId5" Type="http://schemas.openxmlformats.org/officeDocument/2006/relationships/notesSlide" Target="../notesSlides/notesSlide109.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10.xml.rels><?xml version="1.0" encoding="UTF-8"?>
<Relationships xmlns="http://schemas.openxmlformats.org/package/2006/relationships"><Relationship Id="rId1" Type="http://schemas.openxmlformats.org/officeDocument/2006/relationships/oleObject" Target="../embeddings/oleObject1.bin"/><Relationship Id="rId2" Type="http://schemas.openxmlformats.org/officeDocument/2006/relationships/slideLayout" Target="../slideLayouts/slideLayout1.xml"/><Relationship Id="rId3" Type="http://schemas.openxmlformats.org/officeDocument/2006/relationships/notesSlide" Target="../notesSlides/notesSlide110.xml"/>
</Relationships>
</file>

<file path=ppt/slides/_rels/slide111.xml.rels><?xml version="1.0" encoding="UTF-8"?>
<Relationships xmlns="http://schemas.openxmlformats.org/package/2006/relationships"><Relationship Id="rId1" Type="http://schemas.openxmlformats.org/officeDocument/2006/relationships/oleObject" Target="../embeddings/oleObject1.bin"/><Relationship Id="rId2" Type="http://schemas.openxmlformats.org/officeDocument/2006/relationships/oleObject" Target="../embeddings/oleObject2.bin"/><Relationship Id="rId3" Type="http://schemas.openxmlformats.org/officeDocument/2006/relationships/slideLayout" Target="../slideLayouts/slideLayout1.xml"/><Relationship Id="rId4" Type="http://schemas.openxmlformats.org/officeDocument/2006/relationships/notesSlide" Target="../notesSlides/notesSlide111.xml"/>
</Relationships>
</file>

<file path=ppt/slides/_rels/slide112.xml.rels><?xml version="1.0" encoding="UTF-8"?>
<Relationships xmlns="http://schemas.openxmlformats.org/package/2006/relationships"><Relationship Id="rId1" Type="http://schemas.openxmlformats.org/officeDocument/2006/relationships/oleObject" Target="../embeddings/oleObject1.bin"/><Relationship Id="rId2" Type="http://schemas.openxmlformats.org/officeDocument/2006/relationships/oleObject" Target="../embeddings/oleObject2.bin"/><Relationship Id="rId3" Type="http://schemas.openxmlformats.org/officeDocument/2006/relationships/slideLayout" Target="../slideLayouts/slideLayout1.xml"/>
</Relationships>
</file>

<file path=ppt/slides/_rels/slide113.xml.rels><?xml version="1.0" encoding="UTF-8"?>
<Relationships xmlns="http://schemas.openxmlformats.org/package/2006/relationships"><Relationship Id="rId1" Type="http://schemas.openxmlformats.org/officeDocument/2006/relationships/oleObject" Target="../embeddings/oleObject1.bin"/><Relationship Id="rId2" Type="http://schemas.openxmlformats.org/officeDocument/2006/relationships/oleObject" Target="../embeddings/oleObject2.bin"/><Relationship Id="rId3" Type="http://schemas.openxmlformats.org/officeDocument/2006/relationships/slideLayout" Target="../slideLayouts/slideLayout1.xml"/>
</Relationships>
</file>

<file path=ppt/slides/_rels/slide114.xml.rels><?xml version="1.0" encoding="UTF-8"?>
<Relationships xmlns="http://schemas.openxmlformats.org/package/2006/relationships"><Relationship Id="rId1" Type="http://schemas.openxmlformats.org/officeDocument/2006/relationships/image" Target="../media/image18.jpeg"/><Relationship Id="rId2" Type="http://schemas.openxmlformats.org/officeDocument/2006/relationships/image" Target="../media/image19.jpeg"/><Relationship Id="rId3" Type="http://schemas.openxmlformats.org/officeDocument/2006/relationships/slideLayout" Target="../slideLayouts/slideLayout1.xml"/>
</Relationships>
</file>

<file path=ppt/slides/_rels/slide11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image" Target="../media/image4.png"/><Relationship Id="rId3" Type="http://schemas.openxmlformats.org/officeDocument/2006/relationships/image" Target="../media/image5.wmf"/><Relationship Id="rId4"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xml"/><Relationship Id="rId3" Type="http://schemas.openxmlformats.org/officeDocument/2006/relationships/notesSlide" Target="../notesSlides/notesSlide2.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13.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0.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
</Relationships>
</file>

<file path=ppt/slides/_rels/slide3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
</Relationships>
</file>

<file path=ppt/slides/_rels/slide3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
</Relationships>
</file>

<file path=ppt/slides/_rels/slide34.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
</Relationships>
</file>

<file path=ppt/slides/_rels/slide35.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
</Relationships>
</file>

<file path=ppt/slides/_rels/slide36.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
</Relationships>
</file>

<file path=ppt/slides/_rels/slide37.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
</Relationships>
</file>

<file path=ppt/slides/_rels/slide38.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
</Relationships>
</file>

<file path=ppt/slides/_rels/slide39.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0.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
</Relationships>
</file>

<file path=ppt/slides/_rels/slide4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7.xml.rels><?xml version="1.0" encoding="UTF-8"?>
<Relationships xmlns="http://schemas.openxmlformats.org/package/2006/relationships"><Relationship Id="rId1" Type="http://schemas.openxmlformats.org/officeDocument/2006/relationships/oleObject" Target="../embeddings/oleObject1.bin"/><Relationship Id="rId2" Type="http://schemas.openxmlformats.org/officeDocument/2006/relationships/oleObject" Target="../embeddings/oleObject2.bin"/><Relationship Id="rId3" Type="http://schemas.openxmlformats.org/officeDocument/2006/relationships/oleObject" Target="../embeddings/oleObject3.bin"/><Relationship Id="rId4" Type="http://schemas.openxmlformats.org/officeDocument/2006/relationships/oleObject" Target="../embeddings/oleObject4.bin"/><Relationship Id="rId5" Type="http://schemas.openxmlformats.org/officeDocument/2006/relationships/oleObject" Target="../embeddings/oleObject5.bin"/><Relationship Id="rId6" Type="http://schemas.openxmlformats.org/officeDocument/2006/relationships/oleObject" Target="../embeddings/oleObject6.bin"/><Relationship Id="rId7" Type="http://schemas.openxmlformats.org/officeDocument/2006/relationships/slideLayout" Target="../slideLayouts/slideLayout13.xml"/>
</Relationships>
</file>

<file path=ppt/slides/_rels/slide4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0.xml.rels><?xml version="1.0" encoding="UTF-8"?>
<Relationships xmlns="http://schemas.openxmlformats.org/package/2006/relationships"><Relationship Id="rId1" Type="http://schemas.openxmlformats.org/officeDocument/2006/relationships/oleObject" Target="../embeddings/oleObject1.bin"/><Relationship Id="rId2" Type="http://schemas.openxmlformats.org/officeDocument/2006/relationships/slideLayout" Target="../slideLayouts/slideLayout13.xml"/>
</Relationships>
</file>

<file path=ppt/slides/_rels/slide51.xml.rels><?xml version="1.0" encoding="UTF-8"?>
<Relationships xmlns="http://schemas.openxmlformats.org/package/2006/relationships"><Relationship Id="rId1" Type="http://schemas.openxmlformats.org/officeDocument/2006/relationships/oleObject" Target="../embeddings/oleObject1.bin"/><Relationship Id="rId2" Type="http://schemas.openxmlformats.org/officeDocument/2006/relationships/oleObject" Target="../embeddings/oleObject2.bin"/><Relationship Id="rId3" Type="http://schemas.openxmlformats.org/officeDocument/2006/relationships/slideLayout" Target="../slideLayouts/slideLayout1.xml"/>
</Relationships>
</file>

<file path=ppt/slides/_rels/slide52.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53.xml.rels><?xml version="1.0" encoding="UTF-8"?>
<Relationships xmlns="http://schemas.openxmlformats.org/package/2006/relationships"><Relationship Id="rId1" Type="http://schemas.openxmlformats.org/officeDocument/2006/relationships/oleObject" Target="../embeddings/oleObject1.bin"/><Relationship Id="rId2" Type="http://schemas.openxmlformats.org/officeDocument/2006/relationships/oleObject" Target="../embeddings/oleObject2.bin"/><Relationship Id="rId3" Type="http://schemas.openxmlformats.org/officeDocument/2006/relationships/slideLayout" Target="../slideLayouts/slideLayout1.xml"/>
</Relationships>
</file>

<file path=ppt/slides/_rels/slide5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5.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image" Target="../media/image8.wmf"/><Relationship Id="rId3" Type="http://schemas.openxmlformats.org/officeDocument/2006/relationships/image" Target="../media/image9.wmf"/><Relationship Id="rId4" Type="http://schemas.openxmlformats.org/officeDocument/2006/relationships/image" Target="../media/image10.wmf"/><Relationship Id="rId5" Type="http://schemas.openxmlformats.org/officeDocument/2006/relationships/image" Target="../media/image11.wmf"/><Relationship Id="rId6" Type="http://schemas.openxmlformats.org/officeDocument/2006/relationships/image" Target="../media/image12.wmf"/><Relationship Id="rId7" Type="http://schemas.openxmlformats.org/officeDocument/2006/relationships/slideLayout" Target="../slideLayouts/slideLayout1.xml"/>
</Relationships>
</file>

<file path=ppt/slides/_rels/slide56.xml.rels><?xml version="1.0" encoding="UTF-8"?>
<Relationships xmlns="http://schemas.openxmlformats.org/package/2006/relationships"><Relationship Id="rId1" Type="http://schemas.openxmlformats.org/officeDocument/2006/relationships/image" Target="../media/image13.jpeg"/><Relationship Id="rId2" Type="http://schemas.openxmlformats.org/officeDocument/2006/relationships/image" Target="../media/image14.jpeg"/><Relationship Id="rId3" Type="http://schemas.openxmlformats.org/officeDocument/2006/relationships/slideLayout" Target="../slideLayouts/slideLayout13.xml"/>
</Relationships>
</file>

<file path=ppt/slides/_rels/slide57.xml.rels><?xml version="1.0" encoding="UTF-8"?>
<Relationships xmlns="http://schemas.openxmlformats.org/package/2006/relationships"><Relationship Id="rId1" Type="http://schemas.openxmlformats.org/officeDocument/2006/relationships/image" Target="../media/image15.jpeg"/><Relationship Id="rId2" Type="http://schemas.openxmlformats.org/officeDocument/2006/relationships/slideLayout" Target="../slideLayouts/slideLayout1.xml"/><Relationship Id="rId3" Type="http://schemas.openxmlformats.org/officeDocument/2006/relationships/notesSlide" Target="../notesSlides/notesSlide57.xml"/>
</Relationships>
</file>

<file path=ppt/slides/_rels/slide5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9.xml.rels><?xml version="1.0" encoding="UTF-8"?>
<Relationships xmlns="http://schemas.openxmlformats.org/package/2006/relationships"><Relationship Id="rId1" Type="http://schemas.openxmlformats.org/officeDocument/2006/relationships/oleObject" Target="../embeddings/oleObject1.bin"/><Relationship Id="rId2"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0.xml.rels><?xml version="1.0" encoding="UTF-8"?>
<Relationships xmlns="http://schemas.openxmlformats.org/package/2006/relationships"><Relationship Id="rId1" Type="http://schemas.openxmlformats.org/officeDocument/2006/relationships/image" Target="../media/image16.jpeg"/><Relationship Id="rId2" Type="http://schemas.openxmlformats.org/officeDocument/2006/relationships/image" Target="../media/image17.jpeg"/><Relationship Id="rId3" Type="http://schemas.openxmlformats.org/officeDocument/2006/relationships/slideLayout" Target="../slideLayouts/slideLayout13.xml"/>
</Relationships>
</file>

<file path=ppt/slides/_rels/slide61.xml.rels><?xml version="1.0" encoding="UTF-8"?>
<Relationships xmlns="http://schemas.openxmlformats.org/package/2006/relationships"><Relationship Id="rId1" Type="http://schemas.openxmlformats.org/officeDocument/2006/relationships/image" Target="../media/image18.jpeg"/><Relationship Id="rId2" Type="http://schemas.openxmlformats.org/officeDocument/2006/relationships/slideLayout" Target="../slideLayouts/slideLayout13.xml"/>
</Relationships>
</file>

<file path=ppt/slides/_rels/slide62.xml.rels><?xml version="1.0" encoding="UTF-8"?>
<Relationships xmlns="http://schemas.openxmlformats.org/package/2006/relationships"><Relationship Id="rId1" Type="http://schemas.openxmlformats.org/officeDocument/2006/relationships/image" Target="../media/image19.png"/><Relationship Id="rId2" Type="http://schemas.openxmlformats.org/officeDocument/2006/relationships/image" Target="../media/image20.png"/><Relationship Id="rId3" Type="http://schemas.openxmlformats.org/officeDocument/2006/relationships/slideLayout" Target="../slideLayouts/slideLayout13.xml"/>
</Relationships>
</file>

<file path=ppt/slides/_rels/slide6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4.xml.rels><?xml version="1.0" encoding="UTF-8"?>
<Relationships xmlns="http://schemas.openxmlformats.org/package/2006/relationships"><Relationship Id="rId1" Type="http://schemas.openxmlformats.org/officeDocument/2006/relationships/image" Target="../media/image21.png"/><Relationship Id="rId2" Type="http://schemas.openxmlformats.org/officeDocument/2006/relationships/oleObject" Target="../embeddings/oleObject1.bin"/><Relationship Id="rId3" Type="http://schemas.openxmlformats.org/officeDocument/2006/relationships/slideLayout" Target="../slideLayouts/slideLayout13.xml"/>
</Relationships>
</file>

<file path=ppt/slides/_rels/slide6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6.xml.rels><?xml version="1.0" encoding="UTF-8"?>
<Relationships xmlns="http://schemas.openxmlformats.org/package/2006/relationships"><Relationship Id="rId1" Type="http://schemas.openxmlformats.org/officeDocument/2006/relationships/image" Target="../media/image22.jpeg"/><Relationship Id="rId2" Type="http://schemas.openxmlformats.org/officeDocument/2006/relationships/slideLayout" Target="../slideLayouts/slideLayout13.xml"/>
</Relationships>
</file>

<file path=ppt/slides/_rels/slide6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8.xml.rels><?xml version="1.0" encoding="UTF-8"?>
<Relationships xmlns="http://schemas.openxmlformats.org/package/2006/relationships"><Relationship Id="rId1" Type="http://schemas.openxmlformats.org/officeDocument/2006/relationships/image" Target="../media/image23.jpeg"/><Relationship Id="rId2" Type="http://schemas.openxmlformats.org/officeDocument/2006/relationships/image" Target="../media/image24.jpeg"/><Relationship Id="rId3" Type="http://schemas.openxmlformats.org/officeDocument/2006/relationships/slideLayout" Target="../slideLayouts/slideLayout1.xml"/>
</Relationships>
</file>

<file path=ppt/slides/_rels/slide69.xml.rels><?xml version="1.0" encoding="UTF-8"?>
<Relationships xmlns="http://schemas.openxmlformats.org/package/2006/relationships"><Relationship Id="rId1" Type="http://schemas.openxmlformats.org/officeDocument/2006/relationships/image" Target="../media/image25.jpeg"/><Relationship Id="rId2" Type="http://schemas.openxmlformats.org/officeDocument/2006/relationships/slideLayout" Target="../slideLayouts/slideLayout13.xml"/><Relationship Id="rId3" Type="http://schemas.openxmlformats.org/officeDocument/2006/relationships/notesSlide" Target="../notesSlides/notesSlide69.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0.xml.rels><?xml version="1.0" encoding="UTF-8"?>
<Relationships xmlns="http://schemas.openxmlformats.org/package/2006/relationships"><Relationship Id="rId1" Type="http://schemas.openxmlformats.org/officeDocument/2006/relationships/image" Target="../media/image26.jpeg"/><Relationship Id="rId2" Type="http://schemas.openxmlformats.org/officeDocument/2006/relationships/slideLayout" Target="../slideLayouts/slideLayout1.xml"/><Relationship Id="rId3" Type="http://schemas.openxmlformats.org/officeDocument/2006/relationships/notesSlide" Target="../notesSlides/notesSlide70.xml"/>
</Relationships>
</file>

<file path=ppt/slides/_rels/slide71.xml.rels><?xml version="1.0" encoding="UTF-8"?>
<Relationships xmlns="http://schemas.openxmlformats.org/package/2006/relationships"><Relationship Id="rId1" Type="http://schemas.openxmlformats.org/officeDocument/2006/relationships/image" Target="../media/image27.jpeg"/><Relationship Id="rId2" Type="http://schemas.openxmlformats.org/officeDocument/2006/relationships/slideLayout" Target="../slideLayouts/slideLayout1.xml"/><Relationship Id="rId3" Type="http://schemas.openxmlformats.org/officeDocument/2006/relationships/notesSlide" Target="../notesSlides/notesSlide71.xml"/>
</Relationships>
</file>

<file path=ppt/slides/_rels/slide72.xml.rels><?xml version="1.0" encoding="UTF-8"?>
<Relationships xmlns="http://schemas.openxmlformats.org/package/2006/relationships"><Relationship Id="rId1" Type="http://schemas.openxmlformats.org/officeDocument/2006/relationships/image" Target="../media/image28.jpeg"/><Relationship Id="rId2" Type="http://schemas.openxmlformats.org/officeDocument/2006/relationships/slideLayout" Target="../slideLayouts/slideLayout1.xml"/><Relationship Id="rId3" Type="http://schemas.openxmlformats.org/officeDocument/2006/relationships/notesSlide" Target="../notesSlides/notesSlide72.xml"/>
</Relationships>
</file>

<file path=ppt/slides/_rels/slide73.xml.rels><?xml version="1.0" encoding="UTF-8"?>
<Relationships xmlns="http://schemas.openxmlformats.org/package/2006/relationships"><Relationship Id="rId1" Type="http://schemas.openxmlformats.org/officeDocument/2006/relationships/image" Target="../media/image29.jpeg"/><Relationship Id="rId2" Type="http://schemas.openxmlformats.org/officeDocument/2006/relationships/slideLayout" Target="../slideLayouts/slideLayout1.xml"/><Relationship Id="rId3" Type="http://schemas.openxmlformats.org/officeDocument/2006/relationships/notesSlide" Target="../notesSlides/notesSlide73.xml"/>
</Relationships>
</file>

<file path=ppt/slides/_rels/slide74.xml.rels><?xml version="1.0" encoding="UTF-8"?>
<Relationships xmlns="http://schemas.openxmlformats.org/package/2006/relationships"><Relationship Id="rId1" Type="http://schemas.openxmlformats.org/officeDocument/2006/relationships/image" Target="../media/image30.jpeg"/><Relationship Id="rId2" Type="http://schemas.openxmlformats.org/officeDocument/2006/relationships/slideLayout" Target="../slideLayouts/slideLayout1.xml"/><Relationship Id="rId3" Type="http://schemas.openxmlformats.org/officeDocument/2006/relationships/notesSlide" Target="../notesSlides/notesSlide74.xml"/>
</Relationships>
</file>

<file path=ppt/slides/_rels/slide75.xml.rels><?xml version="1.0" encoding="UTF-8"?>
<Relationships xmlns="http://schemas.openxmlformats.org/package/2006/relationships"><Relationship Id="rId1" Type="http://schemas.openxmlformats.org/officeDocument/2006/relationships/package" Target="../embeddings/oleObject1.docx"/><Relationship Id="rId2" Type="http://schemas.openxmlformats.org/officeDocument/2006/relationships/slideLayout" Target="../slideLayouts/slideLayout1.xml"/>
</Relationships>
</file>

<file path=ppt/slides/_rels/slide76.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77.xml.rels><?xml version="1.0" encoding="UTF-8"?>
<Relationships xmlns="http://schemas.openxmlformats.org/package/2006/relationships"><Relationship Id="rId1" Type="http://schemas.openxmlformats.org/officeDocument/2006/relationships/oleObject" Target="../embeddings/oleObject1.bin"/><Relationship Id="rId2" Type="http://schemas.openxmlformats.org/officeDocument/2006/relationships/oleObject" Target="../embeddings/oleObject2.bin"/><Relationship Id="rId3" Type="http://schemas.openxmlformats.org/officeDocument/2006/relationships/oleObject" Target="../embeddings/oleObject3.bin"/><Relationship Id="rId4" Type="http://schemas.openxmlformats.org/officeDocument/2006/relationships/oleObject" Target="../embeddings/oleObject4.bin"/><Relationship Id="rId5" Type="http://schemas.openxmlformats.org/officeDocument/2006/relationships/oleObject" Target="../embeddings/oleObject5.bin"/><Relationship Id="rId6" Type="http://schemas.openxmlformats.org/officeDocument/2006/relationships/oleObject" Target="../embeddings/oleObject6.bin"/><Relationship Id="rId7" Type="http://schemas.openxmlformats.org/officeDocument/2006/relationships/slideLayout" Target="../slideLayouts/slideLayout1.xml"/>
</Relationships>
</file>

<file path=ppt/slides/_rels/slide78.xml.rels><?xml version="1.0" encoding="UTF-8"?>
<Relationships xmlns="http://schemas.openxmlformats.org/package/2006/relationships"><Relationship Id="rId1" Type="http://schemas.openxmlformats.org/officeDocument/2006/relationships/oleObject" Target="../embeddings/oleObject1.bin"/><Relationship Id="rId2" Type="http://schemas.openxmlformats.org/officeDocument/2006/relationships/oleObject" Target="../embeddings/oleObject2.bin"/><Relationship Id="rId3" Type="http://schemas.openxmlformats.org/officeDocument/2006/relationships/oleObject" Target="../embeddings/oleObject3.bin"/><Relationship Id="rId4" Type="http://schemas.openxmlformats.org/officeDocument/2006/relationships/oleObject" Target="../embeddings/oleObject4.bin"/><Relationship Id="rId5" Type="http://schemas.openxmlformats.org/officeDocument/2006/relationships/oleObject" Target="../embeddings/oleObject5.bin"/><Relationship Id="rId6" Type="http://schemas.openxmlformats.org/officeDocument/2006/relationships/oleObject" Target="../embeddings/oleObject6.bin"/><Relationship Id="rId7" Type="http://schemas.openxmlformats.org/officeDocument/2006/relationships/slideLayout" Target="../slideLayouts/slideLayout1.xml"/>
</Relationships>
</file>

<file path=ppt/slides/_rels/slide7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0.xml.rels><?xml version="1.0" encoding="UTF-8"?>
<Relationships xmlns="http://schemas.openxmlformats.org/package/2006/relationships"><Relationship Id="rId1" Type="http://schemas.openxmlformats.org/officeDocument/2006/relationships/oleObject" Target="../embeddings/oleObject1.bin"/><Relationship Id="rId2" Type="http://schemas.openxmlformats.org/officeDocument/2006/relationships/slideLayout" Target="../slideLayouts/slideLayout13.xml"/>
</Relationships>
</file>

<file path=ppt/slides/_rels/slide8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82.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1.xml"/>
</Relationships>
</file>

<file path=ppt/slides/_rels/slide8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 Id="rId3" Type="http://schemas.openxmlformats.org/officeDocument/2006/relationships/image" Target="../media/image4.jpeg"/><Relationship Id="rId4" Type="http://schemas.openxmlformats.org/officeDocument/2006/relationships/slideLayout" Target="../slideLayouts/slideLayout1.xml"/>
</Relationships>
</file>

<file path=ppt/slides/_rels/slide85.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image" Target="../media/image6.jpeg"/><Relationship Id="rId3" Type="http://schemas.openxmlformats.org/officeDocument/2006/relationships/slideLayout" Target="../slideLayouts/slideLayout13.xml"/>
</Relationships>
</file>

<file path=ppt/slides/_rels/slide8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9.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90.xml.rels><?xml version="1.0" encoding="UTF-8"?>
<Relationships xmlns="http://schemas.openxmlformats.org/package/2006/relationships"><Relationship Id="rId1" Type="http://schemas.openxmlformats.org/officeDocument/2006/relationships/image" Target="../media/image8.jpeg"/><Relationship Id="rId2" Type="http://schemas.openxmlformats.org/officeDocument/2006/relationships/slideLayout" Target="../slideLayouts/slideLayout13.xml"/>
</Relationships>
</file>

<file path=ppt/slides/_rels/slide91.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slideLayout" Target="../slideLayouts/slideLayout13.xml"/>
</Relationships>
</file>

<file path=ppt/slides/_rels/slide92.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slideLayout" Target="../slideLayouts/slideLayout13.xml"/>
</Relationships>
</file>

<file path=ppt/slides/_rels/slide93.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13.xml"/>
</Relationships>
</file>

<file path=ppt/slides/_rels/slide94.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image" Target="../media/image13.png"/><Relationship Id="rId3" Type="http://schemas.openxmlformats.org/officeDocument/2006/relationships/slideLayout" Target="../slideLayouts/slideLayout13.xml"/>
</Relationships>
</file>

<file path=ppt/slides/_rels/slide95.xml.rels><?xml version="1.0" encoding="UTF-8"?>
<Relationships xmlns="http://schemas.openxmlformats.org/package/2006/relationships"><Relationship Id="rId1" Type="http://schemas.openxmlformats.org/officeDocument/2006/relationships/oleObject" Target="../embeddings/oleObject1.bin"/><Relationship Id="rId2" Type="http://schemas.openxmlformats.org/officeDocument/2006/relationships/oleObject" Target="../embeddings/oleObject2.bin"/><Relationship Id="rId3" Type="http://schemas.openxmlformats.org/officeDocument/2006/relationships/oleObject" Target="../embeddings/oleObject3.bin"/><Relationship Id="rId4" Type="http://schemas.openxmlformats.org/officeDocument/2006/relationships/oleObject" Target="../embeddings/oleObject4.bin"/><Relationship Id="rId5" Type="http://schemas.openxmlformats.org/officeDocument/2006/relationships/slideLayout" Target="../slideLayouts/slideLayout1.xml"/>
</Relationships>
</file>

<file path=ppt/slides/_rels/slide96.xml.rels><?xml version="1.0" encoding="UTF-8"?>
<Relationships xmlns="http://schemas.openxmlformats.org/package/2006/relationships"><Relationship Id="rId1" Type="http://schemas.openxmlformats.org/officeDocument/2006/relationships/image" Target="../media/image14.jpeg"/><Relationship Id="rId2" Type="http://schemas.openxmlformats.org/officeDocument/2006/relationships/slideLayout" Target="../slideLayouts/slideLayout1.xml"/>
</Relationships>
</file>

<file path=ppt/slides/_rels/slide97.xml.rels><?xml version="1.0" encoding="UTF-8"?>
<Relationships xmlns="http://schemas.openxmlformats.org/package/2006/relationships"><Relationship Id="rId1" Type="http://schemas.openxmlformats.org/officeDocument/2006/relationships/image" Target="../media/image15.jpeg"/><Relationship Id="rId2" Type="http://schemas.openxmlformats.org/officeDocument/2006/relationships/slideLayout" Target="../slideLayouts/slideLayout13.xml"/>
</Relationships>
</file>

<file path=ppt/slides/_rels/slide98.xml.rels><?xml version="1.0" encoding="UTF-8"?>
<Relationships xmlns="http://schemas.openxmlformats.org/package/2006/relationships"><Relationship Id="rId1" Type="http://schemas.openxmlformats.org/officeDocument/2006/relationships/image" Target="../media/image16.jpeg"/><Relationship Id="rId2" Type="http://schemas.openxmlformats.org/officeDocument/2006/relationships/slideLayout" Target="../slideLayouts/slideLayout13.xml"/>
</Relationships>
</file>

<file path=ppt/slides/_rels/slide99.xml.rels><?xml version="1.0" encoding="UTF-8"?>
<Relationships xmlns="http://schemas.openxmlformats.org/package/2006/relationships"><Relationship Id="rId1" Type="http://schemas.openxmlformats.org/officeDocument/2006/relationships/slideLayout" Target="../slideLayouts/slideLayout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9" name="CustomShape 1"/>
          <p:cNvSpPr/>
          <p:nvPr/>
        </p:nvSpPr>
        <p:spPr>
          <a:xfrm>
            <a:off x="1447920" y="0"/>
            <a:ext cx="6400800" cy="914400"/>
          </a:xfrm>
          <a:prstGeom prst="rect">
            <a:avLst/>
          </a:prstGeom>
          <a:noFill/>
          <a:ln>
            <a:noFill/>
          </a:ln>
        </p:spPr>
        <p:style>
          <a:lnRef idx="0"/>
          <a:fillRef idx="0"/>
          <a:effectRef idx="0"/>
          <a:fontRef idx="minor"/>
        </p:style>
      </p:sp>
      <p:sp>
        <p:nvSpPr>
          <p:cNvPr id="90" name="TextShape 2"/>
          <p:cNvSpPr txBox="1"/>
          <p:nvPr/>
        </p:nvSpPr>
        <p:spPr>
          <a:xfrm>
            <a:off x="1603440" y="247320"/>
            <a:ext cx="6038640" cy="1143000"/>
          </a:xfrm>
          <a:prstGeom prst="rect">
            <a:avLst/>
          </a:prstGeom>
          <a:noFill/>
          <a:ln>
            <a:noFill/>
          </a:ln>
        </p:spPr>
        <p:txBody>
          <a:bodyPr anchor="ctr">
            <a:noAutofit/>
          </a:bodyPr>
          <a:p>
            <a:pPr algn="ct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4400" spc="-1" strike="noStrike">
                <a:solidFill>
                  <a:srgbClr val="ff0000"/>
                </a:solidFill>
                <a:latin typeface="Times New Roman"/>
              </a:rPr>
              <a:t>C</a:t>
            </a:r>
            <a:r>
              <a:rPr b="1" lang="en-US" sz="4400" spc="-1" strike="noStrike">
                <a:solidFill>
                  <a:srgbClr val="ff0000"/>
                </a:solidFill>
                <a:latin typeface="Times New Roman"/>
              </a:rPr>
              <a:t>h</a:t>
            </a:r>
            <a:r>
              <a:rPr b="1" lang="en-US" sz="4400" spc="-1" strike="noStrike">
                <a:solidFill>
                  <a:srgbClr val="ff0000"/>
                </a:solidFill>
                <a:latin typeface="Times New Roman"/>
              </a:rPr>
              <a:t>a</a:t>
            </a:r>
            <a:r>
              <a:rPr b="1" lang="en-US" sz="4400" spc="-1" strike="noStrike">
                <a:solidFill>
                  <a:srgbClr val="ff0000"/>
                </a:solidFill>
                <a:latin typeface="Times New Roman"/>
              </a:rPr>
              <a:t>p</a:t>
            </a:r>
            <a:r>
              <a:rPr b="1" lang="en-US" sz="4400" spc="-1" strike="noStrike">
                <a:solidFill>
                  <a:srgbClr val="ff0000"/>
                </a:solidFill>
                <a:latin typeface="Times New Roman"/>
              </a:rPr>
              <a:t>t</a:t>
            </a:r>
            <a:r>
              <a:rPr b="1" lang="en-US" sz="4400" spc="-1" strike="noStrike">
                <a:solidFill>
                  <a:srgbClr val="ff0000"/>
                </a:solidFill>
                <a:latin typeface="Times New Roman"/>
              </a:rPr>
              <a:t>e</a:t>
            </a:r>
            <a:r>
              <a:rPr b="1" lang="en-US" sz="4400" spc="-1" strike="noStrike">
                <a:solidFill>
                  <a:srgbClr val="ff0000"/>
                </a:solidFill>
                <a:latin typeface="Times New Roman"/>
              </a:rPr>
              <a:t>r </a:t>
            </a:r>
            <a:r>
              <a:rPr b="1" lang="en-US" sz="4400" spc="-1" strike="noStrike">
                <a:solidFill>
                  <a:srgbClr val="ff0000"/>
                </a:solidFill>
                <a:latin typeface="Times New Roman"/>
              </a:rPr>
              <a:t>1</a:t>
            </a:r>
            <a:r>
              <a:rPr b="1" lang="en-US" sz="4400" spc="-1" strike="noStrike">
                <a:solidFill>
                  <a:srgbClr val="ff0000"/>
                </a:solidFill>
                <a:latin typeface="Times New Roman"/>
              </a:rPr>
              <a:t>0</a:t>
            </a:r>
            <a:br/>
            <a:r>
              <a:rPr b="1" lang="en-US" sz="4400" spc="-1" strike="noStrike">
                <a:solidFill>
                  <a:srgbClr val="ff0000"/>
                </a:solidFill>
                <a:latin typeface="Times New Roman"/>
              </a:rPr>
              <a:t>C</a:t>
            </a:r>
            <a:r>
              <a:rPr b="1" lang="en-US" sz="4400" spc="-1" strike="noStrike">
                <a:solidFill>
                  <a:srgbClr val="ff0000"/>
                </a:solidFill>
                <a:latin typeface="Times New Roman"/>
              </a:rPr>
              <a:t>h</a:t>
            </a:r>
            <a:r>
              <a:rPr b="1" lang="en-US" sz="4400" spc="-1" strike="noStrike">
                <a:solidFill>
                  <a:srgbClr val="ff0000"/>
                </a:solidFill>
                <a:latin typeface="Times New Roman"/>
              </a:rPr>
              <a:t>e</a:t>
            </a:r>
            <a:r>
              <a:rPr b="1" lang="en-US" sz="4400" spc="-1" strike="noStrike">
                <a:solidFill>
                  <a:srgbClr val="ff0000"/>
                </a:solidFill>
                <a:latin typeface="Times New Roman"/>
              </a:rPr>
              <a:t>m</a:t>
            </a:r>
            <a:r>
              <a:rPr b="1" lang="en-US" sz="4400" spc="-1" strike="noStrike">
                <a:solidFill>
                  <a:srgbClr val="ff0000"/>
                </a:solidFill>
                <a:latin typeface="Times New Roman"/>
              </a:rPr>
              <a:t>i</a:t>
            </a:r>
            <a:r>
              <a:rPr b="1" lang="en-US" sz="4400" spc="-1" strike="noStrike">
                <a:solidFill>
                  <a:srgbClr val="ff0000"/>
                </a:solidFill>
                <a:latin typeface="Times New Roman"/>
              </a:rPr>
              <a:t>c</a:t>
            </a:r>
            <a:r>
              <a:rPr b="1" lang="en-US" sz="4400" spc="-1" strike="noStrike">
                <a:solidFill>
                  <a:srgbClr val="ff0000"/>
                </a:solidFill>
                <a:latin typeface="Times New Roman"/>
              </a:rPr>
              <a:t>a</a:t>
            </a:r>
            <a:r>
              <a:rPr b="1" lang="en-US" sz="4400" spc="-1" strike="noStrike">
                <a:solidFill>
                  <a:srgbClr val="ff0000"/>
                </a:solidFill>
                <a:latin typeface="Times New Roman"/>
              </a:rPr>
              <a:t>l </a:t>
            </a:r>
            <a:r>
              <a:rPr b="1" lang="en-US" sz="4400" spc="-1" strike="noStrike">
                <a:solidFill>
                  <a:srgbClr val="ff0000"/>
                </a:solidFill>
                <a:latin typeface="Times New Roman"/>
              </a:rPr>
              <a:t>B</a:t>
            </a:r>
            <a:r>
              <a:rPr b="1" lang="en-US" sz="4400" spc="-1" strike="noStrike">
                <a:solidFill>
                  <a:srgbClr val="ff0000"/>
                </a:solidFill>
                <a:latin typeface="Times New Roman"/>
              </a:rPr>
              <a:t>o</a:t>
            </a:r>
            <a:r>
              <a:rPr b="1" lang="en-US" sz="4400" spc="-1" strike="noStrike">
                <a:solidFill>
                  <a:srgbClr val="ff0000"/>
                </a:solidFill>
                <a:latin typeface="Times New Roman"/>
              </a:rPr>
              <a:t>n</a:t>
            </a:r>
            <a:r>
              <a:rPr b="1" lang="en-US" sz="4400" spc="-1" strike="noStrike">
                <a:solidFill>
                  <a:srgbClr val="ff0000"/>
                </a:solidFill>
                <a:latin typeface="Times New Roman"/>
              </a:rPr>
              <a:t>d</a:t>
            </a:r>
            <a:r>
              <a:rPr b="1" lang="en-US" sz="4400" spc="-1" strike="noStrike">
                <a:solidFill>
                  <a:srgbClr val="ff0000"/>
                </a:solidFill>
                <a:latin typeface="Times New Roman"/>
              </a:rPr>
              <a:t>i</a:t>
            </a:r>
            <a:r>
              <a:rPr b="1" lang="en-US" sz="4400" spc="-1" strike="noStrike">
                <a:solidFill>
                  <a:srgbClr val="ff0000"/>
                </a:solidFill>
                <a:latin typeface="Times New Roman"/>
              </a:rPr>
              <a:t>n</a:t>
            </a:r>
            <a:r>
              <a:rPr b="1" lang="en-US" sz="4400" spc="-1" strike="noStrike">
                <a:solidFill>
                  <a:srgbClr val="ff0000"/>
                </a:solidFill>
                <a:latin typeface="Times New Roman"/>
              </a:rPr>
              <a:t>g</a:t>
            </a:r>
            <a:endParaRPr b="0" lang="en-US" sz="4400" spc="-1" strike="noStrike">
              <a:solidFill>
                <a:srgbClr val="9900ff"/>
              </a:solidFill>
              <a:latin typeface="Times New Roman"/>
            </a:endParaRPr>
          </a:p>
        </p:txBody>
      </p:sp>
      <p:sp>
        <p:nvSpPr>
          <p:cNvPr id="91" name="CustomShape 3"/>
          <p:cNvSpPr/>
          <p:nvPr/>
        </p:nvSpPr>
        <p:spPr>
          <a:xfrm>
            <a:off x="2803680" y="2479680"/>
            <a:ext cx="18396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92" name="CustomShape 4"/>
          <p:cNvSpPr/>
          <p:nvPr/>
        </p:nvSpPr>
        <p:spPr>
          <a:xfrm>
            <a:off x="684720" y="2362320"/>
            <a:ext cx="2870640" cy="2104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93" name="CustomShape 5"/>
          <p:cNvSpPr/>
          <p:nvPr/>
        </p:nvSpPr>
        <p:spPr>
          <a:xfrm>
            <a:off x="737280" y="6324480"/>
            <a:ext cx="7771680" cy="3070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Map: Introductory Chemistry (Tro) https://chem.libretexts.org/@go/page/45050 </a:t>
            </a:r>
            <a:r>
              <a:rPr b="0" lang="en-US" sz="1400" spc="-1" strike="noStrike">
                <a:solidFill>
                  <a:srgbClr val="000000"/>
                </a:solidFill>
                <a:latin typeface="Times New Roman"/>
              </a:rPr>
              <a:t>(accessed Mar 25, 2022).</a:t>
            </a:r>
            <a:endParaRPr b="0" lang="en-US" sz="1400" spc="-1" strike="noStrike">
              <a:solidFill>
                <a:srgbClr val="000000"/>
              </a:solidFill>
              <a:latin typeface="Times New Roman"/>
            </a:endParaRPr>
          </a:p>
        </p:txBody>
      </p:sp>
      <p:pic>
        <p:nvPicPr>
          <p:cNvPr id="94" name="Picture 1029" descr="10_00-CO"/>
          <p:cNvPicPr/>
          <p:nvPr/>
        </p:nvPicPr>
        <p:blipFill>
          <a:blip r:embed="rId1"/>
          <a:stretch/>
        </p:blipFill>
        <p:spPr>
          <a:xfrm>
            <a:off x="4597200" y="1519920"/>
            <a:ext cx="3597120" cy="4818240"/>
          </a:xfrm>
          <a:prstGeom prst="rect">
            <a:avLst/>
          </a:prstGeom>
          <a:ln>
            <a:noFill/>
          </a:ln>
        </p:spPr>
      </p:pic>
      <p:sp>
        <p:nvSpPr>
          <p:cNvPr id="95" name="TextShape 6"/>
          <p:cNvSpPr txBox="1"/>
          <p:nvPr/>
        </p:nvSpPr>
        <p:spPr>
          <a:xfrm>
            <a:off x="779040" y="2702520"/>
            <a:ext cx="3335400" cy="1919520"/>
          </a:xfrm>
          <a:prstGeom prst="rect">
            <a:avLst/>
          </a:prstGeom>
          <a:noFill/>
          <a:ln>
            <a:noFill/>
          </a:ln>
        </p:spPr>
        <p:txBody>
          <a:bodyPr lIns="90000" rIns="90000" tIns="45000" bIns="45000">
            <a:noAutofit/>
          </a:bodyPr>
          <a:p>
            <a:r>
              <a:rPr b="0" lang="en-US" sz="2400" spc="-1" strike="noStrike">
                <a:solidFill>
                  <a:srgbClr val="000000"/>
                </a:solidFill>
                <a:latin typeface="Times New Roman"/>
              </a:rPr>
              <a:t>M</a:t>
            </a:r>
            <a:r>
              <a:rPr b="0" lang="en-US" sz="2400" spc="-1" strike="noStrike">
                <a:solidFill>
                  <a:srgbClr val="000000"/>
                </a:solidFill>
                <a:latin typeface="Times New Roman"/>
              </a:rPr>
              <a:t>i</a:t>
            </a:r>
            <a:r>
              <a:rPr b="0" lang="en-US" sz="2400" spc="-1" strike="noStrike">
                <a:solidFill>
                  <a:srgbClr val="000000"/>
                </a:solidFill>
                <a:latin typeface="Times New Roman"/>
              </a:rPr>
              <a:t>c</a:t>
            </a:r>
            <a:r>
              <a:rPr b="0" lang="en-US" sz="2400" spc="-1" strike="noStrike">
                <a:solidFill>
                  <a:srgbClr val="000000"/>
                </a:solidFill>
                <a:latin typeface="Times New Roman"/>
              </a:rPr>
              <a:t>h</a:t>
            </a:r>
            <a:r>
              <a:rPr b="0" lang="en-US" sz="2400" spc="-1" strike="noStrike">
                <a:solidFill>
                  <a:srgbClr val="000000"/>
                </a:solidFill>
                <a:latin typeface="Times New Roman"/>
              </a:rPr>
              <a:t>a</a:t>
            </a:r>
            <a:r>
              <a:rPr b="0" lang="en-US" sz="2400" spc="-1" strike="noStrike">
                <a:solidFill>
                  <a:srgbClr val="000000"/>
                </a:solidFill>
                <a:latin typeface="Times New Roman"/>
              </a:rPr>
              <a:t>e</a:t>
            </a:r>
            <a:r>
              <a:rPr b="0" lang="en-US" sz="2400" spc="-1" strike="noStrike">
                <a:solidFill>
                  <a:srgbClr val="000000"/>
                </a:solidFill>
                <a:latin typeface="Times New Roman"/>
              </a:rPr>
              <a:t>l </a:t>
            </a:r>
            <a:r>
              <a:rPr b="0" lang="en-US" sz="2400" spc="-1" strike="noStrike">
                <a:solidFill>
                  <a:srgbClr val="000000"/>
                </a:solidFill>
                <a:latin typeface="Times New Roman"/>
              </a:rPr>
              <a:t>S</a:t>
            </a:r>
            <a:r>
              <a:rPr b="0" lang="en-US" sz="2400" spc="-1" strike="noStrike">
                <a:solidFill>
                  <a:srgbClr val="000000"/>
                </a:solidFill>
                <a:latin typeface="Times New Roman"/>
              </a:rPr>
              <a:t>t</a:t>
            </a:r>
            <a:r>
              <a:rPr b="0" lang="en-US" sz="2400" spc="-1" strike="noStrike">
                <a:solidFill>
                  <a:srgbClr val="000000"/>
                </a:solidFill>
                <a:latin typeface="Times New Roman"/>
              </a:rPr>
              <a:t>o</a:t>
            </a:r>
            <a:r>
              <a:rPr b="0" lang="en-US" sz="2400" spc="-1" strike="noStrike">
                <a:solidFill>
                  <a:srgbClr val="000000"/>
                </a:solidFill>
                <a:latin typeface="Times New Roman"/>
              </a:rPr>
              <a:t>g</a:t>
            </a:r>
            <a:r>
              <a:rPr b="0" lang="en-US" sz="2400" spc="-1" strike="noStrike">
                <a:solidFill>
                  <a:srgbClr val="000000"/>
                </a:solidFill>
                <a:latin typeface="Times New Roman"/>
              </a:rPr>
              <a:t>s</a:t>
            </a:r>
            <a:r>
              <a:rPr b="0" lang="en-US" sz="2400" spc="-1" strike="noStrike">
                <a:solidFill>
                  <a:srgbClr val="000000"/>
                </a:solidFill>
                <a:latin typeface="Times New Roman"/>
              </a:rPr>
              <a:t>d</a:t>
            </a:r>
            <a:r>
              <a:rPr b="0" lang="en-US" sz="2400" spc="-1" strike="noStrike">
                <a:solidFill>
                  <a:srgbClr val="000000"/>
                </a:solidFill>
                <a:latin typeface="Times New Roman"/>
              </a:rPr>
              <a:t>i</a:t>
            </a:r>
            <a:r>
              <a:rPr b="0" lang="en-US" sz="2400" spc="-1" strike="noStrike">
                <a:solidFill>
                  <a:srgbClr val="000000"/>
                </a:solidFill>
                <a:latin typeface="Times New Roman"/>
              </a:rPr>
              <a:t>l</a:t>
            </a:r>
            <a:r>
              <a:rPr b="0" lang="en-US" sz="2400" spc="-1" strike="noStrike">
                <a:solidFill>
                  <a:srgbClr val="000000"/>
                </a:solidFill>
                <a:latin typeface="Times New Roman"/>
              </a:rPr>
              <a:t>l</a:t>
            </a:r>
            <a:endParaRPr b="0" lang="en-US" sz="2400" spc="-1" strike="noStrike">
              <a:solidFill>
                <a:srgbClr val="000000"/>
              </a:solidFill>
              <a:latin typeface="Times New Roman"/>
            </a:endParaRPr>
          </a:p>
          <a:p>
            <a:r>
              <a:rPr b="0" lang="en-US" sz="2400" spc="-1" strike="noStrike">
                <a:solidFill>
                  <a:srgbClr val="000000"/>
                </a:solidFill>
                <a:latin typeface="Times New Roman"/>
              </a:rPr>
              <a:t>M</a:t>
            </a:r>
            <a:r>
              <a:rPr b="0" lang="en-US" sz="2400" spc="-1" strike="noStrike">
                <a:solidFill>
                  <a:srgbClr val="000000"/>
                </a:solidFill>
                <a:latin typeface="Times New Roman"/>
              </a:rPr>
              <a:t>o</a:t>
            </a:r>
            <a:r>
              <a:rPr b="0" lang="en-US" sz="2400" spc="-1" strike="noStrike">
                <a:solidFill>
                  <a:srgbClr val="000000"/>
                </a:solidFill>
                <a:latin typeface="Times New Roman"/>
              </a:rPr>
              <a:t>t</a:t>
            </a:r>
            <a:r>
              <a:rPr b="0" lang="en-US" sz="2400" spc="-1" strike="noStrike">
                <a:solidFill>
                  <a:srgbClr val="000000"/>
                </a:solidFill>
                <a:latin typeface="Times New Roman"/>
              </a:rPr>
              <a:t>t </a:t>
            </a:r>
            <a:r>
              <a:rPr b="0" lang="en-US" sz="2400" spc="-1" strike="noStrike">
                <a:solidFill>
                  <a:srgbClr val="000000"/>
                </a:solidFill>
                <a:latin typeface="Times New Roman"/>
              </a:rPr>
              <a:t>C</a:t>
            </a:r>
            <a:r>
              <a:rPr b="0" lang="en-US" sz="2400" spc="-1" strike="noStrike">
                <a:solidFill>
                  <a:srgbClr val="000000"/>
                </a:solidFill>
                <a:latin typeface="Times New Roman"/>
              </a:rPr>
              <a:t>o</a:t>
            </a:r>
            <a:r>
              <a:rPr b="0" lang="en-US" sz="2400" spc="-1" strike="noStrike">
                <a:solidFill>
                  <a:srgbClr val="000000"/>
                </a:solidFill>
                <a:latin typeface="Times New Roman"/>
              </a:rPr>
              <a:t>m</a:t>
            </a:r>
            <a:r>
              <a:rPr b="0" lang="en-US" sz="2400" spc="-1" strike="noStrike">
                <a:solidFill>
                  <a:srgbClr val="000000"/>
                </a:solidFill>
                <a:latin typeface="Times New Roman"/>
              </a:rPr>
              <a:t>m</a:t>
            </a:r>
            <a:r>
              <a:rPr b="0" lang="en-US" sz="2400" spc="-1" strike="noStrike">
                <a:solidFill>
                  <a:srgbClr val="000000"/>
                </a:solidFill>
                <a:latin typeface="Times New Roman"/>
              </a:rPr>
              <a:t>u</a:t>
            </a:r>
            <a:r>
              <a:rPr b="0" lang="en-US" sz="2400" spc="-1" strike="noStrike">
                <a:solidFill>
                  <a:srgbClr val="000000"/>
                </a:solidFill>
                <a:latin typeface="Times New Roman"/>
              </a:rPr>
              <a:t>n</a:t>
            </a:r>
            <a:r>
              <a:rPr b="0" lang="en-US" sz="2400" spc="-1" strike="noStrike">
                <a:solidFill>
                  <a:srgbClr val="000000"/>
                </a:solidFill>
                <a:latin typeface="Times New Roman"/>
              </a:rPr>
              <a:t>i</a:t>
            </a:r>
            <a:r>
              <a:rPr b="0" lang="en-US" sz="2400" spc="-1" strike="noStrike">
                <a:solidFill>
                  <a:srgbClr val="000000"/>
                </a:solidFill>
                <a:latin typeface="Times New Roman"/>
              </a:rPr>
              <a:t>t</a:t>
            </a:r>
            <a:r>
              <a:rPr b="0" lang="en-US" sz="2400" spc="-1" strike="noStrike">
                <a:solidFill>
                  <a:srgbClr val="000000"/>
                </a:solidFill>
                <a:latin typeface="Times New Roman"/>
              </a:rPr>
              <a:t>y</a:t>
            </a:r>
            <a:r>
              <a:rPr b="0" lang="en-US" sz="2400" spc="-1" strike="noStrike">
                <a:solidFill>
                  <a:srgbClr val="000000"/>
                </a:solidFill>
                <a:latin typeface="Times New Roman"/>
              </a:rPr>
              <a:t> </a:t>
            </a:r>
            <a:r>
              <a:rPr b="0" lang="en-US" sz="2400" spc="-1" strike="noStrike">
                <a:solidFill>
                  <a:srgbClr val="000000"/>
                </a:solidFill>
                <a:latin typeface="Times New Roman"/>
              </a:rPr>
              <a:t>C</a:t>
            </a:r>
            <a:r>
              <a:rPr b="0" lang="en-US" sz="2400" spc="-1" strike="noStrike">
                <a:solidFill>
                  <a:srgbClr val="000000"/>
                </a:solidFill>
                <a:latin typeface="Times New Roman"/>
              </a:rPr>
              <a:t>o</a:t>
            </a:r>
            <a:r>
              <a:rPr b="0" lang="en-US" sz="2400" spc="-1" strike="noStrike">
                <a:solidFill>
                  <a:srgbClr val="000000"/>
                </a:solidFill>
                <a:latin typeface="Times New Roman"/>
              </a:rPr>
              <a:t>l</a:t>
            </a:r>
            <a:r>
              <a:rPr b="0" lang="en-US" sz="2400" spc="-1" strike="noStrike">
                <a:solidFill>
                  <a:srgbClr val="000000"/>
                </a:solidFill>
                <a:latin typeface="Times New Roman"/>
              </a:rPr>
              <a:t>l</a:t>
            </a:r>
            <a:r>
              <a:rPr b="0" lang="en-US" sz="2400" spc="-1" strike="noStrike">
                <a:solidFill>
                  <a:srgbClr val="000000"/>
                </a:solidFill>
                <a:latin typeface="Times New Roman"/>
              </a:rPr>
              <a:t>e</a:t>
            </a:r>
            <a:r>
              <a:rPr b="0" lang="en-US" sz="2400" spc="-1" strike="noStrike">
                <a:solidFill>
                  <a:srgbClr val="000000"/>
                </a:solidFill>
                <a:latin typeface="Times New Roman"/>
              </a:rPr>
              <a:t>g</a:t>
            </a:r>
            <a:r>
              <a:rPr b="0" lang="en-US" sz="2400" spc="-1" strike="noStrike">
                <a:solidFill>
                  <a:srgbClr val="000000"/>
                </a:solidFill>
                <a:latin typeface="Times New Roman"/>
              </a:rPr>
              <a:t>e</a:t>
            </a:r>
            <a:endParaRPr b="0" lang="en-US" sz="2400" spc="-1" strike="noStrike">
              <a:solidFill>
                <a:srgbClr val="000000"/>
              </a:solidFill>
              <a:latin typeface="Times New Roman"/>
            </a:endParaRPr>
          </a:p>
          <a:p>
            <a:r>
              <a:rPr b="0" lang="en-US" sz="2400" spc="-1" strike="noStrike">
                <a:solidFill>
                  <a:srgbClr val="000000"/>
                </a:solidFill>
                <a:latin typeface="Times New Roman"/>
              </a:rPr>
              <a:t>C</a:t>
            </a:r>
            <a:r>
              <a:rPr b="0" lang="en-US" sz="2400" spc="-1" strike="noStrike">
                <a:solidFill>
                  <a:srgbClr val="000000"/>
                </a:solidFill>
                <a:latin typeface="Times New Roman"/>
              </a:rPr>
              <a:t>h</a:t>
            </a:r>
            <a:r>
              <a:rPr b="0" lang="en-US" sz="2400" spc="-1" strike="noStrike">
                <a:solidFill>
                  <a:srgbClr val="000000"/>
                </a:solidFill>
                <a:latin typeface="Times New Roman"/>
              </a:rPr>
              <a:t>e</a:t>
            </a:r>
            <a:r>
              <a:rPr b="0" lang="en-US" sz="2400" spc="-1" strike="noStrike">
                <a:solidFill>
                  <a:srgbClr val="000000"/>
                </a:solidFill>
                <a:latin typeface="Times New Roman"/>
              </a:rPr>
              <a:t>m</a:t>
            </a:r>
            <a:r>
              <a:rPr b="0" lang="en-US" sz="2400" spc="-1" strike="noStrike">
                <a:solidFill>
                  <a:srgbClr val="000000"/>
                </a:solidFill>
                <a:latin typeface="Times New Roman"/>
              </a:rPr>
              <a:t> </a:t>
            </a:r>
            <a:r>
              <a:rPr b="0" lang="en-US" sz="2400" spc="-1" strike="noStrike">
                <a:solidFill>
                  <a:srgbClr val="000000"/>
                </a:solidFill>
                <a:latin typeface="Times New Roman"/>
              </a:rPr>
              <a:t>1</a:t>
            </a:r>
            <a:r>
              <a:rPr b="0" lang="en-US" sz="2400" spc="-1" strike="noStrike">
                <a:solidFill>
                  <a:srgbClr val="000000"/>
                </a:solidFill>
                <a:latin typeface="Times New Roman"/>
              </a:rPr>
              <a:t>1</a:t>
            </a:r>
            <a:r>
              <a:rPr b="0" lang="en-US" sz="2400" spc="-1" strike="noStrike">
                <a:solidFill>
                  <a:srgbClr val="000000"/>
                </a:solidFill>
                <a:latin typeface="Times New Roman"/>
              </a:rPr>
              <a:t>8</a:t>
            </a:r>
            <a:endParaRPr b="0" lang="en-US" sz="2400" spc="-1" strike="noStrike">
              <a:solidFill>
                <a:srgbClr val="000000"/>
              </a:solidFill>
              <a:latin typeface="Times New Roman"/>
            </a:endParaRPr>
          </a:p>
          <a:p>
            <a:r>
              <a:rPr b="0" lang="en-US" sz="2400" spc="-1" strike="noStrike">
                <a:solidFill>
                  <a:srgbClr val="000000"/>
                </a:solidFill>
                <a:latin typeface="Times New Roman"/>
              </a:rPr>
              <a:t>I</a:t>
            </a:r>
            <a:r>
              <a:rPr b="0" lang="en-US" sz="2400" spc="-1" strike="noStrike">
                <a:solidFill>
                  <a:srgbClr val="000000"/>
                </a:solidFill>
                <a:latin typeface="Times New Roman"/>
              </a:rPr>
              <a:t>n</a:t>
            </a:r>
            <a:r>
              <a:rPr b="0" lang="en-US" sz="2400" spc="-1" strike="noStrike">
                <a:solidFill>
                  <a:srgbClr val="000000"/>
                </a:solidFill>
                <a:latin typeface="Times New Roman"/>
              </a:rPr>
              <a:t>t</a:t>
            </a:r>
            <a:r>
              <a:rPr b="0" lang="en-US" sz="2400" spc="-1" strike="noStrike">
                <a:solidFill>
                  <a:srgbClr val="000000"/>
                </a:solidFill>
                <a:latin typeface="Times New Roman"/>
              </a:rPr>
              <a:t>r</a:t>
            </a:r>
            <a:r>
              <a:rPr b="0" lang="en-US" sz="2400" spc="-1" strike="noStrike">
                <a:solidFill>
                  <a:srgbClr val="000000"/>
                </a:solidFill>
                <a:latin typeface="Times New Roman"/>
              </a:rPr>
              <a:t>o</a:t>
            </a:r>
            <a:r>
              <a:rPr b="0" lang="en-US" sz="2400" spc="-1" strike="noStrike">
                <a:solidFill>
                  <a:srgbClr val="000000"/>
                </a:solidFill>
                <a:latin typeface="Times New Roman"/>
              </a:rPr>
              <a:t>d</a:t>
            </a:r>
            <a:r>
              <a:rPr b="0" lang="en-US" sz="2400" spc="-1" strike="noStrike">
                <a:solidFill>
                  <a:srgbClr val="000000"/>
                </a:solidFill>
                <a:latin typeface="Times New Roman"/>
              </a:rPr>
              <a:t>u</a:t>
            </a:r>
            <a:r>
              <a:rPr b="0" lang="en-US" sz="2400" spc="-1" strike="noStrike">
                <a:solidFill>
                  <a:srgbClr val="000000"/>
                </a:solidFill>
                <a:latin typeface="Times New Roman"/>
              </a:rPr>
              <a:t>c</a:t>
            </a:r>
            <a:r>
              <a:rPr b="0" lang="en-US" sz="2400" spc="-1" strike="noStrike">
                <a:solidFill>
                  <a:srgbClr val="000000"/>
                </a:solidFill>
                <a:latin typeface="Times New Roman"/>
              </a:rPr>
              <a:t>t</a:t>
            </a:r>
            <a:r>
              <a:rPr b="0" lang="en-US" sz="2400" spc="-1" strike="noStrike">
                <a:solidFill>
                  <a:srgbClr val="000000"/>
                </a:solidFill>
                <a:latin typeface="Times New Roman"/>
              </a:rPr>
              <a:t>o</a:t>
            </a:r>
            <a:r>
              <a:rPr b="0" lang="en-US" sz="2400" spc="-1" strike="noStrike">
                <a:solidFill>
                  <a:srgbClr val="000000"/>
                </a:solidFill>
                <a:latin typeface="Times New Roman"/>
              </a:rPr>
              <a:t>r</a:t>
            </a:r>
            <a:r>
              <a:rPr b="0" lang="en-US" sz="2400" spc="-1" strike="noStrike">
                <a:solidFill>
                  <a:srgbClr val="000000"/>
                </a:solidFill>
                <a:latin typeface="Times New Roman"/>
              </a:rPr>
              <a:t>y</a:t>
            </a:r>
            <a:r>
              <a:rPr b="0" lang="en-US" sz="2400" spc="-1" strike="noStrike">
                <a:solidFill>
                  <a:srgbClr val="000000"/>
                </a:solidFill>
                <a:latin typeface="Times New Roman"/>
              </a:rPr>
              <a:t> </a:t>
            </a:r>
            <a:r>
              <a:rPr b="0" lang="en-US" sz="2400" spc="-1" strike="noStrike">
                <a:solidFill>
                  <a:srgbClr val="000000"/>
                </a:solidFill>
                <a:latin typeface="Times New Roman"/>
              </a:rPr>
              <a:t>C</a:t>
            </a:r>
            <a:r>
              <a:rPr b="0" lang="en-US" sz="2400" spc="-1" strike="noStrike">
                <a:solidFill>
                  <a:srgbClr val="000000"/>
                </a:solidFill>
                <a:latin typeface="Times New Roman"/>
              </a:rPr>
              <a:t>h</a:t>
            </a:r>
            <a:r>
              <a:rPr b="0" lang="en-US" sz="2400" spc="-1" strike="noStrike">
                <a:solidFill>
                  <a:srgbClr val="000000"/>
                </a:solidFill>
                <a:latin typeface="Times New Roman"/>
              </a:rPr>
              <a:t>e</a:t>
            </a:r>
            <a:r>
              <a:rPr b="0" lang="en-US" sz="2400" spc="-1" strike="noStrike">
                <a:solidFill>
                  <a:srgbClr val="000000"/>
                </a:solidFill>
                <a:latin typeface="Times New Roman"/>
              </a:rPr>
              <a:t>m</a:t>
            </a:r>
            <a:r>
              <a:rPr b="0" lang="en-US" sz="2400" spc="-1" strike="noStrike">
                <a:solidFill>
                  <a:srgbClr val="000000"/>
                </a:solidFill>
                <a:latin typeface="Times New Roman"/>
              </a:rPr>
              <a:t>i</a:t>
            </a:r>
            <a:r>
              <a:rPr b="0" lang="en-US" sz="2400" spc="-1" strike="noStrike">
                <a:solidFill>
                  <a:srgbClr val="000000"/>
                </a:solidFill>
                <a:latin typeface="Times New Roman"/>
              </a:rPr>
              <a:t>s</a:t>
            </a:r>
            <a:r>
              <a:rPr b="0" lang="en-US" sz="2400" spc="-1" strike="noStrike">
                <a:solidFill>
                  <a:srgbClr val="000000"/>
                </a:solidFill>
                <a:latin typeface="Times New Roman"/>
              </a:rPr>
              <a:t>t</a:t>
            </a:r>
            <a:r>
              <a:rPr b="0" lang="en-US" sz="2400" spc="-1" strike="noStrike">
                <a:solidFill>
                  <a:srgbClr val="000000"/>
                </a:solidFill>
                <a:latin typeface="Times New Roman"/>
              </a:rPr>
              <a:t>r</a:t>
            </a:r>
            <a:r>
              <a:rPr b="0" lang="en-US" sz="2400" spc="-1" strike="noStrike">
                <a:solidFill>
                  <a:srgbClr val="000000"/>
                </a:solidFill>
                <a:latin typeface="Times New Roman"/>
              </a:rPr>
              <a:t>y</a:t>
            </a:r>
            <a:endParaRPr b="0" lang="en-US" sz="2400" spc="-1" strike="noStrike">
              <a:solidFill>
                <a:srgbClr val="000000"/>
              </a:solidFill>
              <a:latin typeface="Times New Roman"/>
            </a:endParaRPr>
          </a:p>
          <a:p>
            <a:endParaRPr b="0" lang="en-US" sz="2400" spc="-1" strike="noStrike">
              <a:solidFill>
                <a:srgbClr val="000000"/>
              </a:solidFill>
              <a:latin typeface="Times New Roman"/>
            </a:endParaRPr>
          </a:p>
        </p:txBody>
      </p:sp>
    </p:spTree>
  </p:cSld>
  <p:transition>
    <p:fade thruBlk="true"/>
  </p:transition>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7"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48"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2590B373-5A74-4CB4-B2FF-46AE27F8CE68}"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49" name="TextShape 3"/>
          <p:cNvSpPr txBox="1"/>
          <p:nvPr/>
        </p:nvSpPr>
        <p:spPr>
          <a:xfrm>
            <a:off x="685800" y="304560"/>
            <a:ext cx="7772400" cy="114300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Ionic Bonds</a:t>
            </a:r>
            <a:endParaRPr b="0" lang="en-US" sz="4400" spc="-1" strike="noStrike">
              <a:solidFill>
                <a:srgbClr val="9900ff"/>
              </a:solidFill>
              <a:latin typeface="Times New Roman"/>
            </a:endParaRPr>
          </a:p>
        </p:txBody>
      </p:sp>
      <p:sp>
        <p:nvSpPr>
          <p:cNvPr id="150" name="TextShape 4"/>
          <p:cNvSpPr txBox="1"/>
          <p:nvPr/>
        </p:nvSpPr>
        <p:spPr>
          <a:xfrm>
            <a:off x="685800" y="1447560"/>
            <a:ext cx="7772400" cy="4290840"/>
          </a:xfrm>
          <a:prstGeom prst="rect">
            <a:avLst/>
          </a:prstGeom>
          <a:noFill/>
          <a:ln>
            <a:noFill/>
          </a:ln>
        </p:spPr>
        <p:txBody>
          <a:bodyPr lIns="90360" rIns="90360" tIns="44280" bIns="44280">
            <a:normAutofit/>
          </a:bodyPr>
          <a:p>
            <a:pPr marL="342720" indent="-342720">
              <a:lnSpc>
                <a:spcPct val="90000"/>
              </a:lnSpc>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Metal to nonmetal.</a:t>
            </a:r>
            <a:endParaRPr b="0" lang="en-US" sz="3200" spc="-1" strike="noStrike">
              <a:solidFill>
                <a:srgbClr val="000000"/>
              </a:solidFill>
              <a:latin typeface="Times New Roman"/>
            </a:endParaRPr>
          </a:p>
          <a:p>
            <a:pPr marL="342720" indent="-342720">
              <a:lnSpc>
                <a:spcPct val="90000"/>
              </a:lnSpc>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Metal loses electrons to form cation.</a:t>
            </a:r>
            <a:endParaRPr b="0" lang="en-US" sz="3200" spc="-1" strike="noStrike">
              <a:solidFill>
                <a:srgbClr val="000000"/>
              </a:solidFill>
              <a:latin typeface="Times New Roman"/>
            </a:endParaRPr>
          </a:p>
          <a:p>
            <a:pPr marL="342720" indent="-342720">
              <a:lnSpc>
                <a:spcPct val="90000"/>
              </a:lnSpc>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Nonmetal gains electrons to form anion.</a:t>
            </a:r>
            <a:endParaRPr b="0" lang="en-US" sz="3200" spc="-1" strike="noStrike">
              <a:solidFill>
                <a:srgbClr val="000000"/>
              </a:solidFill>
              <a:latin typeface="Times New Roman"/>
            </a:endParaRPr>
          </a:p>
          <a:p>
            <a:pPr marL="342720" indent="-342720">
              <a:lnSpc>
                <a:spcPct val="90000"/>
              </a:lnSpc>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Ionic bond results from + to </a:t>
            </a:r>
            <a:r>
              <a:rPr b="0" lang="en-US" sz="3200" spc="-1" strike="noStrike">
                <a:solidFill>
                  <a:srgbClr val="000000"/>
                </a:solidFill>
                <a:latin typeface="Times New Roman"/>
                <a:ea typeface="Times New Roman"/>
              </a:rPr>
              <a:t>−</a:t>
            </a:r>
            <a:r>
              <a:rPr b="0" lang="en-US" sz="3200" spc="-1" strike="noStrike">
                <a:solidFill>
                  <a:srgbClr val="000000"/>
                </a:solidFill>
                <a:latin typeface="Times New Roman"/>
              </a:rPr>
              <a:t> attraction.</a:t>
            </a:r>
            <a:endParaRPr b="0" lang="en-US" sz="3200" spc="-1" strike="noStrike">
              <a:solidFill>
                <a:srgbClr val="000000"/>
              </a:solidFill>
              <a:latin typeface="Times New Roman"/>
            </a:endParaRPr>
          </a:p>
          <a:p>
            <a:pPr lvl="1" marL="742680" indent="-285480">
              <a:lnSpc>
                <a:spcPct val="90000"/>
              </a:lnSpc>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Larger charge = stronger attraction.</a:t>
            </a:r>
            <a:endParaRPr b="0" lang="en-US" sz="2800" spc="-1" strike="noStrike">
              <a:solidFill>
                <a:srgbClr val="000000"/>
              </a:solidFill>
              <a:latin typeface="Times New Roman"/>
            </a:endParaRPr>
          </a:p>
          <a:p>
            <a:pPr lvl="1" marL="742680" indent="-285480">
              <a:lnSpc>
                <a:spcPct val="90000"/>
              </a:lnSpc>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Smaller ion = stronger attraction.</a:t>
            </a:r>
            <a:endParaRPr b="0" lang="en-US" sz="2800" spc="-1" strike="noStrike">
              <a:solidFill>
                <a:srgbClr val="000000"/>
              </a:solidFill>
              <a:latin typeface="Times New Roman"/>
            </a:endParaRPr>
          </a:p>
          <a:p>
            <a:pPr marL="342720" indent="-342720">
              <a:lnSpc>
                <a:spcPct val="90000"/>
              </a:lnSpc>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Lewis theory allows us to predict the correct formulas of ionic compounds.</a:t>
            </a:r>
            <a:endParaRPr b="0" lang="en-US" sz="3200" spc="-1" strike="noStrike">
              <a:solidFill>
                <a:srgbClr val="000000"/>
              </a:solidFill>
              <a:latin typeface="Times New Roman"/>
            </a:endParaRPr>
          </a:p>
        </p:txBody>
      </p:sp>
    </p:spTree>
  </p:cSld>
  <p:transition>
    <p:fade thruBlk="true"/>
  </p:transition>
</p:sld>
</file>

<file path=ppt/slides/slide10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01"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302"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90AA92CA-1A73-430B-A189-112E7A4D26CB}"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303" name="TextShape 3"/>
          <p:cNvSpPr txBox="1"/>
          <p:nvPr/>
        </p:nvSpPr>
        <p:spPr>
          <a:xfrm>
            <a:off x="0" y="2209680"/>
            <a:ext cx="9144000" cy="4648320"/>
          </a:xfrm>
          <a:prstGeom prst="rect">
            <a:avLst/>
          </a:prstGeom>
          <a:noFill/>
          <a:ln w="9360">
            <a:solidFill>
              <a:srgbClr val="000000"/>
            </a:solidFill>
            <a:miter/>
          </a:ln>
        </p:spPr>
        <p:txBody>
          <a:bodyPr lIns="274320" rIns="274320" tIns="137160">
            <a:normAutofit/>
          </a:bodyPr>
          <a:p>
            <a:pPr marL="342720" indent="-342720">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Example 10.11:</a:t>
            </a:r>
            <a:endParaRPr b="0" lang="en-US" sz="2400" spc="-1" strike="noStrike">
              <a:solidFill>
                <a:srgbClr val="000000"/>
              </a:solidFill>
              <a:latin typeface="Times New Roman"/>
            </a:endParaRPr>
          </a:p>
          <a:p>
            <a:pPr marL="342720" indent="-34272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Determine if NH</a:t>
            </a:r>
            <a:r>
              <a:rPr b="0" lang="en-US" sz="2400" spc="-1" strike="noStrike" baseline="-25000">
                <a:solidFill>
                  <a:srgbClr val="000000"/>
                </a:solidFill>
                <a:latin typeface="Times New Roman"/>
              </a:rPr>
              <a:t>3</a:t>
            </a:r>
            <a:r>
              <a:rPr b="0" lang="en-US" sz="2400" spc="-1" strike="noStrike">
                <a:solidFill>
                  <a:srgbClr val="000000"/>
                </a:solidFill>
                <a:latin typeface="Times New Roman"/>
              </a:rPr>
              <a:t> is polar.</a:t>
            </a:r>
            <a:endParaRPr b="0" lang="en-US" sz="2400" spc="-1" strike="noStrike">
              <a:solidFill>
                <a:srgbClr val="000000"/>
              </a:solidFill>
              <a:latin typeface="Times New Roman"/>
            </a:endParaRPr>
          </a:p>
        </p:txBody>
      </p:sp>
    </p:spTree>
  </p:cSld>
  <p:transition>
    <p:fade thruBlk="true"/>
  </p:transition>
</p:sld>
</file>

<file path=ppt/slides/slide10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04"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305"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A873A5CF-1852-4AC0-A5AE-CF85AD233D90}"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306" name="TextShape 3"/>
          <p:cNvSpPr txBox="1"/>
          <p:nvPr/>
        </p:nvSpPr>
        <p:spPr>
          <a:xfrm>
            <a:off x="-360" y="0"/>
            <a:ext cx="4267080" cy="2286000"/>
          </a:xfrm>
          <a:prstGeom prst="rect">
            <a:avLst/>
          </a:prstGeom>
          <a:noFill/>
          <a:ln w="9360">
            <a:solidFill>
              <a:srgbClr val="000000"/>
            </a:solidFill>
            <a:miter/>
          </a:ln>
        </p:spPr>
        <p:txBody>
          <a:bodyPr lIns="274320" rIns="274320" tIns="13716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Example:</a:t>
            </a:r>
            <a:br/>
            <a:r>
              <a:rPr b="0" lang="en-US" sz="2400" spc="-1" strike="noStrike">
                <a:solidFill>
                  <a:srgbClr val="9900ff"/>
                </a:solidFill>
                <a:latin typeface="Times New Roman"/>
              </a:rPr>
              <a:t>Determine if NH</a:t>
            </a:r>
            <a:r>
              <a:rPr b="0" lang="en-US" sz="2400" spc="-1" strike="noStrike" baseline="-25000">
                <a:solidFill>
                  <a:srgbClr val="9900ff"/>
                </a:solidFill>
                <a:latin typeface="Times New Roman"/>
              </a:rPr>
              <a:t>3</a:t>
            </a:r>
            <a:r>
              <a:rPr b="0" lang="en-US" sz="2400" spc="-1" strike="noStrike">
                <a:solidFill>
                  <a:srgbClr val="9900ff"/>
                </a:solidFill>
                <a:latin typeface="Times New Roman"/>
              </a:rPr>
              <a:t> is polar.</a:t>
            </a:r>
            <a:endParaRPr b="0" lang="en-US" sz="2400" spc="-1" strike="noStrike">
              <a:solidFill>
                <a:srgbClr val="9900ff"/>
              </a:solidFill>
              <a:latin typeface="Times New Roman"/>
            </a:endParaRPr>
          </a:p>
        </p:txBody>
      </p:sp>
      <p:sp>
        <p:nvSpPr>
          <p:cNvPr id="1307" name="TextShape 4"/>
          <p:cNvSpPr txBox="1"/>
          <p:nvPr/>
        </p:nvSpPr>
        <p:spPr>
          <a:xfrm>
            <a:off x="0" y="2286000"/>
            <a:ext cx="9144000" cy="4572000"/>
          </a:xfrm>
          <a:prstGeom prst="rect">
            <a:avLst/>
          </a:prstGeom>
          <a:noFill/>
          <a:ln w="9360">
            <a:solidFill>
              <a:srgbClr val="000000"/>
            </a:solidFill>
            <a:miter/>
          </a:ln>
        </p:spPr>
        <p:txBody>
          <a:bodyPr lIns="274320" rIns="274320" tIns="137160">
            <a:normAutofit/>
          </a:bodyPr>
          <a:p>
            <a:pPr marL="342720" indent="-34272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Write down the given quantity and its units. </a:t>
            </a:r>
            <a:endParaRPr b="0" lang="en-US" sz="2400" spc="-1" strike="noStrike">
              <a:solidFill>
                <a:srgbClr val="000000"/>
              </a:solidFill>
              <a:latin typeface="Times New Roman"/>
            </a:endParaRPr>
          </a:p>
          <a:p>
            <a:pPr marL="342720" indent="-342720">
              <a:spcBef>
                <a:spcPts val="59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	</a:t>
            </a:r>
            <a:r>
              <a:rPr b="0" lang="en-US" sz="2400" spc="-1" strike="noStrike">
                <a:solidFill>
                  <a:srgbClr val="000000"/>
                </a:solidFill>
                <a:latin typeface="Times New Roman"/>
              </a:rPr>
              <a:t>Given: </a:t>
            </a:r>
            <a:r>
              <a:rPr b="0" lang="en-US" sz="2400" spc="-1" strike="noStrike">
                <a:solidFill>
                  <a:srgbClr val="000000"/>
                </a:solidFill>
                <a:latin typeface="Times New Roman"/>
              </a:rPr>
              <a:t>	</a:t>
            </a:r>
            <a:r>
              <a:rPr b="0" lang="en-US" sz="2400" spc="-1" strike="noStrike">
                <a:solidFill>
                  <a:srgbClr val="000000"/>
                </a:solidFill>
                <a:latin typeface="Times New Roman"/>
              </a:rPr>
              <a:t>   NH</a:t>
            </a:r>
            <a:r>
              <a:rPr b="0" lang="en-US" sz="2400" spc="-1" strike="noStrike" baseline="-25000">
                <a:solidFill>
                  <a:srgbClr val="000000"/>
                </a:solidFill>
                <a:latin typeface="Times New Roman"/>
              </a:rPr>
              <a:t>3</a:t>
            </a:r>
            <a:endParaRPr b="0" lang="en-US" sz="2400" spc="-1" strike="noStrike">
              <a:solidFill>
                <a:srgbClr val="000000"/>
              </a:solidFill>
              <a:latin typeface="Times New Roman"/>
            </a:endParaRPr>
          </a:p>
          <a:p>
            <a:pPr lvl="1" marL="742680" indent="-285480">
              <a:spcBef>
                <a:spcPts val="9000"/>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marL="342720" indent="-34272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Tree>
  </p:cSld>
  <p:transition>
    <p:fade thruBlk="true"/>
  </p:transition>
</p:sld>
</file>

<file path=ppt/slides/slide10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1308"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309"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2FDB8DD4-E75C-4D88-B391-8FCBA8767D16}"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310" name="TextShape 3"/>
          <p:cNvSpPr txBox="1"/>
          <p:nvPr/>
        </p:nvSpPr>
        <p:spPr>
          <a:xfrm>
            <a:off x="-360" y="0"/>
            <a:ext cx="4267080" cy="2286000"/>
          </a:xfrm>
          <a:prstGeom prst="rect">
            <a:avLst/>
          </a:prstGeom>
          <a:noFill/>
          <a:ln w="9360">
            <a:solidFill>
              <a:srgbClr val="000000"/>
            </a:solidFill>
            <a:miter/>
          </a:ln>
        </p:spPr>
        <p:txBody>
          <a:bodyPr lIns="274320" rIns="274320" tIns="13716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Example:</a:t>
            </a:r>
            <a:br/>
            <a:r>
              <a:rPr b="0" lang="en-US" sz="2400" spc="-1" strike="noStrike">
                <a:solidFill>
                  <a:srgbClr val="9900ff"/>
                </a:solidFill>
                <a:latin typeface="Times New Roman"/>
              </a:rPr>
              <a:t>Determine if NH</a:t>
            </a:r>
            <a:r>
              <a:rPr b="0" lang="en-US" sz="2400" spc="-1" strike="noStrike" baseline="-25000">
                <a:solidFill>
                  <a:srgbClr val="9900ff"/>
                </a:solidFill>
                <a:latin typeface="Times New Roman"/>
              </a:rPr>
              <a:t>3</a:t>
            </a:r>
            <a:r>
              <a:rPr b="0" lang="en-US" sz="2400" spc="-1" strike="noStrike">
                <a:solidFill>
                  <a:srgbClr val="9900ff"/>
                </a:solidFill>
                <a:latin typeface="Times New Roman"/>
              </a:rPr>
              <a:t> is polar.</a:t>
            </a:r>
            <a:endParaRPr b="0" lang="en-US" sz="2400" spc="-1" strike="noStrike">
              <a:solidFill>
                <a:srgbClr val="9900ff"/>
              </a:solidFill>
              <a:latin typeface="Times New Roman"/>
            </a:endParaRPr>
          </a:p>
        </p:txBody>
      </p:sp>
      <p:sp>
        <p:nvSpPr>
          <p:cNvPr id="1311" name="TextShape 4"/>
          <p:cNvSpPr txBox="1"/>
          <p:nvPr/>
        </p:nvSpPr>
        <p:spPr>
          <a:xfrm>
            <a:off x="0" y="2286000"/>
            <a:ext cx="9144000" cy="4572000"/>
          </a:xfrm>
          <a:prstGeom prst="rect">
            <a:avLst/>
          </a:prstGeom>
          <a:noFill/>
          <a:ln w="9360">
            <a:solidFill>
              <a:srgbClr val="000000"/>
            </a:solidFill>
            <a:miter/>
          </a:ln>
        </p:spPr>
        <p:txBody>
          <a:bodyPr lIns="274320" rIns="274320" tIns="137160">
            <a:normAutofit/>
          </a:bodyPr>
          <a:p>
            <a:pPr marL="342720" indent="-34272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Write down the quantity to find and/or its units.  </a:t>
            </a:r>
            <a:endParaRPr b="0" lang="en-US" sz="2400" spc="-1" strike="noStrike">
              <a:solidFill>
                <a:srgbClr val="000000"/>
              </a:solidFill>
              <a:latin typeface="Times New Roman"/>
            </a:endParaRPr>
          </a:p>
          <a:p>
            <a:pPr lvl="1" marL="742680" indent="-285480">
              <a:spcBef>
                <a:spcPts val="59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Find:     If polar</a:t>
            </a:r>
            <a:endParaRPr b="0" lang="en-US" sz="2400" spc="-1" strike="noStrike">
              <a:solidFill>
                <a:srgbClr val="000000"/>
              </a:solidFill>
              <a:latin typeface="Times New Roman"/>
            </a:endParaRPr>
          </a:p>
          <a:p>
            <a:pPr marL="342720" indent="-34272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
        <p:nvSpPr>
          <p:cNvPr id="1312" name="TextShape 5"/>
          <p:cNvSpPr txBox="1"/>
          <p:nvPr/>
        </p:nvSpPr>
        <p:spPr>
          <a:xfrm>
            <a:off x="4266720" y="0"/>
            <a:ext cx="4876920" cy="2286000"/>
          </a:xfrm>
          <a:prstGeom prst="rect">
            <a:avLst/>
          </a:prstGeom>
          <a:noFill/>
          <a:ln w="9360">
            <a:solidFill>
              <a:srgbClr val="000000"/>
            </a:solidFill>
            <a:miter/>
          </a:ln>
        </p:spPr>
        <p:txBody>
          <a:bodyPr lIns="274320" rIns="274320" tIns="137160">
            <a:normAutofit/>
          </a:bodyPr>
          <a:p>
            <a:pPr marL="342720" indent="-342720">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Information:</a:t>
            </a:r>
            <a:endParaRPr b="0" lang="en-US" sz="2400" spc="-1" strike="noStrike">
              <a:solidFill>
                <a:srgbClr val="000000"/>
              </a:solidFill>
              <a:latin typeface="Times New Roman"/>
            </a:endParaRPr>
          </a:p>
          <a:p>
            <a:pPr marL="342720" indent="-342720">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Given: </a:t>
            </a:r>
            <a:r>
              <a:rPr b="0" lang="en-US" sz="2400" spc="-1" strike="noStrike">
                <a:solidFill>
                  <a:srgbClr val="000000"/>
                </a:solidFill>
                <a:latin typeface="Times New Roman"/>
              </a:rPr>
              <a:t>	</a:t>
            </a:r>
            <a:r>
              <a:rPr b="0" lang="en-US" sz="2400" spc="-1" strike="noStrike">
                <a:solidFill>
                  <a:srgbClr val="000000"/>
                </a:solidFill>
                <a:latin typeface="Times New Roman"/>
              </a:rPr>
              <a:t>NH</a:t>
            </a:r>
            <a:r>
              <a:rPr b="0" lang="en-US" sz="2400" spc="-1" strike="noStrike" baseline="-25000">
                <a:solidFill>
                  <a:srgbClr val="000000"/>
                </a:solidFill>
                <a:latin typeface="Times New Roman"/>
              </a:rPr>
              <a:t>3</a:t>
            </a:r>
            <a:endParaRPr b="0" lang="en-US" sz="2400" spc="-1" strike="noStrike">
              <a:solidFill>
                <a:srgbClr val="000000"/>
              </a:solidFill>
              <a:latin typeface="Times New Roman"/>
            </a:endParaRPr>
          </a:p>
          <a:p>
            <a:pPr marL="342720" indent="-342720">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Tree>
  </p:cSld>
  <p:transition>
    <p:fade thruBlk="true"/>
  </p:transition>
</p:sld>
</file>

<file path=ppt/slides/slide10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1313"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314"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BE933C5E-0E87-4D69-B948-A12D8692284D}"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315" name="TextShape 3"/>
          <p:cNvSpPr txBox="1"/>
          <p:nvPr/>
        </p:nvSpPr>
        <p:spPr>
          <a:xfrm>
            <a:off x="-360" y="0"/>
            <a:ext cx="4267080" cy="2286000"/>
          </a:xfrm>
          <a:prstGeom prst="rect">
            <a:avLst/>
          </a:prstGeom>
          <a:noFill/>
          <a:ln w="9360">
            <a:solidFill>
              <a:srgbClr val="000000"/>
            </a:solidFill>
            <a:miter/>
          </a:ln>
        </p:spPr>
        <p:txBody>
          <a:bodyPr lIns="274320" rIns="274320" tIns="13716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Example:</a:t>
            </a:r>
            <a:br/>
            <a:r>
              <a:rPr b="0" lang="en-US" sz="2400" spc="-1" strike="noStrike">
                <a:solidFill>
                  <a:srgbClr val="9900ff"/>
                </a:solidFill>
                <a:latin typeface="Times New Roman"/>
              </a:rPr>
              <a:t>Determine if NH</a:t>
            </a:r>
            <a:r>
              <a:rPr b="0" lang="en-US" sz="2400" spc="-1" strike="noStrike" baseline="-25000">
                <a:solidFill>
                  <a:srgbClr val="9900ff"/>
                </a:solidFill>
                <a:latin typeface="Times New Roman"/>
              </a:rPr>
              <a:t>3</a:t>
            </a:r>
            <a:r>
              <a:rPr b="0" lang="en-US" sz="2400" spc="-1" strike="noStrike">
                <a:solidFill>
                  <a:srgbClr val="9900ff"/>
                </a:solidFill>
                <a:latin typeface="Times New Roman"/>
              </a:rPr>
              <a:t> is polar.</a:t>
            </a:r>
            <a:endParaRPr b="0" lang="en-US" sz="2400" spc="-1" strike="noStrike">
              <a:solidFill>
                <a:srgbClr val="9900ff"/>
              </a:solidFill>
              <a:latin typeface="Times New Roman"/>
            </a:endParaRPr>
          </a:p>
        </p:txBody>
      </p:sp>
      <p:sp>
        <p:nvSpPr>
          <p:cNvPr id="1316" name="TextShape 4"/>
          <p:cNvSpPr txBox="1"/>
          <p:nvPr/>
        </p:nvSpPr>
        <p:spPr>
          <a:xfrm>
            <a:off x="0" y="2286000"/>
            <a:ext cx="9144000" cy="4572000"/>
          </a:xfrm>
          <a:prstGeom prst="rect">
            <a:avLst/>
          </a:prstGeom>
          <a:noFill/>
          <a:ln w="9360">
            <a:solidFill>
              <a:srgbClr val="000000"/>
            </a:solidFill>
            <a:miter/>
          </a:ln>
        </p:spPr>
        <p:txBody>
          <a:bodyPr lIns="274320" rIns="274320" tIns="137160">
            <a:normAutofit/>
          </a:bodyPr>
          <a:p>
            <a:pPr marL="342720" indent="-342720">
              <a:spcBef>
                <a:spcPts val="44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Design a solution map</a:t>
            </a:r>
            <a:r>
              <a:rPr b="0" lang="en-US" sz="1800" spc="-1" strike="noStrike">
                <a:solidFill>
                  <a:srgbClr val="000000"/>
                </a:solidFill>
                <a:latin typeface="Times New Roman"/>
              </a:rPr>
              <a:t>. </a:t>
            </a:r>
            <a:endParaRPr b="0" lang="en-US" sz="1800" spc="-1" strike="noStrike">
              <a:solidFill>
                <a:srgbClr val="000000"/>
              </a:solidFill>
              <a:latin typeface="Times New Roman"/>
            </a:endParaRPr>
          </a:p>
          <a:p>
            <a:pPr lvl="1" marL="742680" indent="-285480">
              <a:spcBef>
                <a:spcPts val="4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1800" spc="-1" strike="noStrike">
              <a:solidFill>
                <a:srgbClr val="000000"/>
              </a:solidFill>
              <a:latin typeface="Times New Roman"/>
            </a:endParaRPr>
          </a:p>
          <a:p>
            <a:pPr marL="342720" indent="-342720">
              <a:spcBef>
                <a:spcPts val="400"/>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1800" spc="-1" strike="noStrike">
              <a:solidFill>
                <a:srgbClr val="000000"/>
              </a:solidFill>
              <a:latin typeface="Times New Roman"/>
            </a:endParaRPr>
          </a:p>
        </p:txBody>
      </p:sp>
      <p:sp>
        <p:nvSpPr>
          <p:cNvPr id="1317" name="TextShape 5"/>
          <p:cNvSpPr txBox="1"/>
          <p:nvPr/>
        </p:nvSpPr>
        <p:spPr>
          <a:xfrm>
            <a:off x="4266720" y="0"/>
            <a:ext cx="4876920" cy="2286000"/>
          </a:xfrm>
          <a:prstGeom prst="rect">
            <a:avLst/>
          </a:prstGeom>
          <a:noFill/>
          <a:ln w="9360">
            <a:solidFill>
              <a:srgbClr val="000000"/>
            </a:solidFill>
            <a:miter/>
          </a:ln>
        </p:spPr>
        <p:txBody>
          <a:bodyPr lIns="274320" rIns="274320" tIns="137160">
            <a:normAutofit/>
          </a:bodyPr>
          <a:p>
            <a:pPr marL="342720" indent="-342720">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Information:</a:t>
            </a:r>
            <a:endParaRPr b="0" lang="en-US" sz="2400" spc="-1" strike="noStrike">
              <a:solidFill>
                <a:srgbClr val="000000"/>
              </a:solidFill>
              <a:latin typeface="Times New Roman"/>
            </a:endParaRPr>
          </a:p>
          <a:p>
            <a:pPr marL="342720" indent="-342720">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Given: </a:t>
            </a:r>
            <a:r>
              <a:rPr b="0" lang="en-US" sz="2400" spc="-1" strike="noStrike">
                <a:solidFill>
                  <a:srgbClr val="000000"/>
                </a:solidFill>
                <a:latin typeface="Times New Roman"/>
              </a:rPr>
              <a:t>	</a:t>
            </a:r>
            <a:r>
              <a:rPr b="0" lang="en-US" sz="2400" spc="-1" strike="noStrike">
                <a:solidFill>
                  <a:srgbClr val="000000"/>
                </a:solidFill>
                <a:latin typeface="Times New Roman"/>
              </a:rPr>
              <a:t>NH</a:t>
            </a:r>
            <a:r>
              <a:rPr b="0" lang="en-US" sz="2400" spc="-1" strike="noStrike" baseline="-25000">
                <a:solidFill>
                  <a:srgbClr val="000000"/>
                </a:solidFill>
                <a:latin typeface="Times New Roman"/>
              </a:rPr>
              <a:t>3</a:t>
            </a:r>
            <a:endParaRPr b="0" lang="en-US" sz="2400" spc="-1" strike="noStrike">
              <a:solidFill>
                <a:srgbClr val="000000"/>
              </a:solidFill>
              <a:latin typeface="Times New Roman"/>
            </a:endParaRPr>
          </a:p>
          <a:p>
            <a:pPr marL="342720" indent="-342720">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Find:</a:t>
            </a:r>
            <a:r>
              <a:rPr b="0" lang="en-US" sz="2400" spc="-1" strike="noStrike">
                <a:solidFill>
                  <a:srgbClr val="000000"/>
                </a:solidFill>
                <a:latin typeface="Times New Roman"/>
              </a:rPr>
              <a:t>	</a:t>
            </a:r>
            <a:r>
              <a:rPr b="0" lang="en-US" sz="2400" spc="-1" strike="noStrike">
                <a:solidFill>
                  <a:srgbClr val="000000"/>
                </a:solidFill>
                <a:latin typeface="Times New Roman"/>
              </a:rPr>
              <a:t>If polar </a:t>
            </a:r>
            <a:endParaRPr b="0" lang="en-US" sz="2400" spc="-1" strike="noStrike">
              <a:solidFill>
                <a:srgbClr val="000000"/>
              </a:solidFill>
              <a:latin typeface="Times New Roman"/>
            </a:endParaRPr>
          </a:p>
          <a:p>
            <a:pPr marL="342720" indent="-342720">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marL="342720" indent="-342720">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
        <p:nvSpPr>
          <p:cNvPr id="1318" name="CustomShape 6"/>
          <p:cNvSpPr/>
          <p:nvPr/>
        </p:nvSpPr>
        <p:spPr>
          <a:xfrm>
            <a:off x="761040" y="2819520"/>
            <a:ext cx="298656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Formula of compound</a:t>
            </a:r>
            <a:endParaRPr b="0" lang="en-US" sz="2400" spc="-1" strike="noStrike">
              <a:solidFill>
                <a:srgbClr val="000000"/>
              </a:solidFill>
              <a:latin typeface="Times New Roman"/>
            </a:endParaRPr>
          </a:p>
        </p:txBody>
      </p:sp>
      <p:sp>
        <p:nvSpPr>
          <p:cNvPr id="1319" name="Line 7"/>
          <p:cNvSpPr/>
          <p:nvPr/>
        </p:nvSpPr>
        <p:spPr>
          <a:xfrm>
            <a:off x="3886200" y="3048120"/>
            <a:ext cx="1143000" cy="0"/>
          </a:xfrm>
          <a:prstGeom prst="line">
            <a:avLst/>
          </a:prstGeom>
          <a:ln w="9360">
            <a:solidFill>
              <a:srgbClr val="000000"/>
            </a:solidFill>
            <a:miter/>
            <a:tailEnd len="med" type="triangle" w="med"/>
          </a:ln>
        </p:spPr>
        <p:style>
          <a:lnRef idx="0"/>
          <a:fillRef idx="0"/>
          <a:effectRef idx="0"/>
          <a:fontRef idx="minor"/>
        </p:style>
      </p:sp>
      <p:sp>
        <p:nvSpPr>
          <p:cNvPr id="1320" name="Line 8"/>
          <p:cNvSpPr/>
          <p:nvPr/>
        </p:nvSpPr>
        <p:spPr>
          <a:xfrm>
            <a:off x="2057400" y="3429000"/>
            <a:ext cx="1066680" cy="609480"/>
          </a:xfrm>
          <a:prstGeom prst="line">
            <a:avLst/>
          </a:prstGeom>
          <a:ln w="9360">
            <a:solidFill>
              <a:srgbClr val="000000"/>
            </a:solidFill>
            <a:miter/>
            <a:tailEnd len="med" type="triangle" w="med"/>
          </a:ln>
        </p:spPr>
        <p:style>
          <a:lnRef idx="0"/>
          <a:fillRef idx="0"/>
          <a:effectRef idx="0"/>
          <a:fontRef idx="minor"/>
        </p:style>
      </p:sp>
      <p:sp>
        <p:nvSpPr>
          <p:cNvPr id="1321" name="CustomShape 9"/>
          <p:cNvSpPr/>
          <p:nvPr/>
        </p:nvSpPr>
        <p:spPr>
          <a:xfrm>
            <a:off x="3427920" y="3962520"/>
            <a:ext cx="214848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Lewis structure</a:t>
            </a:r>
            <a:endParaRPr b="0" lang="en-US" sz="2400" spc="-1" strike="noStrike">
              <a:solidFill>
                <a:srgbClr val="000000"/>
              </a:solidFill>
              <a:latin typeface="Times New Roman"/>
            </a:endParaRPr>
          </a:p>
        </p:txBody>
      </p:sp>
      <p:sp>
        <p:nvSpPr>
          <p:cNvPr id="1322" name="CustomShape 10"/>
          <p:cNvSpPr/>
          <p:nvPr/>
        </p:nvSpPr>
        <p:spPr>
          <a:xfrm>
            <a:off x="5407200" y="2819520"/>
            <a:ext cx="246384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Molecular polarity</a:t>
            </a:r>
            <a:endParaRPr b="0" lang="en-US" sz="2400" spc="-1" strike="noStrike">
              <a:solidFill>
                <a:srgbClr val="000000"/>
              </a:solidFill>
              <a:latin typeface="Times New Roman"/>
            </a:endParaRPr>
          </a:p>
        </p:txBody>
      </p:sp>
      <p:grpSp>
        <p:nvGrpSpPr>
          <p:cNvPr id="1323" name="Group 11"/>
          <p:cNvGrpSpPr/>
          <p:nvPr/>
        </p:nvGrpSpPr>
        <p:grpSpPr>
          <a:xfrm>
            <a:off x="2133360" y="5334120"/>
            <a:ext cx="4950000" cy="459720"/>
            <a:chOff x="2133360" y="5334120"/>
            <a:chExt cx="4950000" cy="459720"/>
          </a:xfrm>
        </p:grpSpPr>
        <p:sp>
          <p:nvSpPr>
            <p:cNvPr id="1324" name="CustomShape 12"/>
            <p:cNvSpPr/>
            <p:nvPr/>
          </p:nvSpPr>
          <p:spPr>
            <a:xfrm>
              <a:off x="4875840" y="5334120"/>
              <a:ext cx="220752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Molecular shape</a:t>
              </a:r>
              <a:endParaRPr b="0" lang="en-US" sz="2400" spc="-1" strike="noStrike">
                <a:solidFill>
                  <a:srgbClr val="000000"/>
                </a:solidFill>
                <a:latin typeface="Times New Roman"/>
              </a:endParaRPr>
            </a:p>
          </p:txBody>
        </p:sp>
        <p:sp>
          <p:nvSpPr>
            <p:cNvPr id="1325" name="CustomShape 13"/>
            <p:cNvSpPr/>
            <p:nvPr/>
          </p:nvSpPr>
          <p:spPr>
            <a:xfrm>
              <a:off x="2133360" y="5334120"/>
              <a:ext cx="194400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Bond polarity</a:t>
              </a:r>
              <a:endParaRPr b="0" lang="en-US" sz="2400" spc="-1" strike="noStrike">
                <a:solidFill>
                  <a:srgbClr val="000000"/>
                </a:solidFill>
                <a:latin typeface="Times New Roman"/>
              </a:endParaRPr>
            </a:p>
          </p:txBody>
        </p:sp>
        <p:sp>
          <p:nvSpPr>
            <p:cNvPr id="1326" name="CustomShape 14"/>
            <p:cNvSpPr/>
            <p:nvPr/>
          </p:nvSpPr>
          <p:spPr>
            <a:xfrm>
              <a:off x="4268520" y="5334120"/>
              <a:ext cx="62100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and</a:t>
              </a:r>
              <a:endParaRPr b="0" lang="en-US" sz="2400" spc="-1" strike="noStrike">
                <a:solidFill>
                  <a:srgbClr val="000000"/>
                </a:solidFill>
                <a:latin typeface="Times New Roman"/>
              </a:endParaRPr>
            </a:p>
          </p:txBody>
        </p:sp>
      </p:grpSp>
      <p:grpSp>
        <p:nvGrpSpPr>
          <p:cNvPr id="1327" name="Group 15"/>
          <p:cNvGrpSpPr/>
          <p:nvPr/>
        </p:nvGrpSpPr>
        <p:grpSpPr>
          <a:xfrm>
            <a:off x="3105360" y="4422240"/>
            <a:ext cx="2874240" cy="911880"/>
            <a:chOff x="3105360" y="4422240"/>
            <a:chExt cx="2874240" cy="911880"/>
          </a:xfrm>
        </p:grpSpPr>
        <p:cxnSp>
          <p:nvCxnSpPr>
            <p:cNvPr id="1328" name="Line 16"/>
            <p:cNvCxnSpPr>
              <a:stCxn id="1321" idx="2"/>
              <a:endCxn id="1325" idx="0"/>
            </p:cNvCxnSpPr>
            <p:nvPr/>
          </p:nvCxnSpPr>
          <p:spPr>
            <a:xfrm flipH="1">
              <a:off x="3105360" y="4422240"/>
              <a:ext cx="1397160" cy="912240"/>
            </a:xfrm>
            <a:prstGeom prst="curvedConnector3">
              <a:avLst/>
            </a:prstGeom>
            <a:ln w="9360">
              <a:solidFill>
                <a:srgbClr val="000000"/>
              </a:solidFill>
              <a:miter/>
              <a:tailEnd len="med" type="triangle" w="med"/>
            </a:ln>
          </p:spPr>
        </p:cxnSp>
        <p:cxnSp>
          <p:nvCxnSpPr>
            <p:cNvPr id="1329" name="Line 17"/>
            <p:cNvCxnSpPr>
              <a:stCxn id="1321" idx="2"/>
              <a:endCxn id="1324" idx="0"/>
            </p:cNvCxnSpPr>
            <p:nvPr/>
          </p:nvCxnSpPr>
          <p:spPr>
            <a:xfrm>
              <a:off x="4502160" y="4422240"/>
              <a:ext cx="1477800" cy="912240"/>
            </a:xfrm>
            <a:prstGeom prst="curvedConnector3">
              <a:avLst/>
            </a:prstGeom>
            <a:ln w="9360">
              <a:solidFill>
                <a:srgbClr val="000000"/>
              </a:solidFill>
              <a:miter/>
              <a:tailEnd len="med" type="triangle" w="med"/>
            </a:ln>
          </p:spPr>
        </p:cxnSp>
      </p:grpSp>
      <p:cxnSp>
        <p:nvCxnSpPr>
          <p:cNvPr id="1330" name="Line 18"/>
          <p:cNvCxnSpPr>
            <a:stCxn id="1324" idx="3"/>
            <a:endCxn id="1322" idx="2"/>
          </p:cNvCxnSpPr>
          <p:nvPr/>
        </p:nvCxnSpPr>
        <p:spPr>
          <a:xfrm flipH="1" flipV="1">
            <a:off x="6639120" y="3279240"/>
            <a:ext cx="444600" cy="2284920"/>
          </a:xfrm>
          <a:prstGeom prst="curvedConnector3">
            <a:avLst/>
          </a:prstGeom>
          <a:ln w="9360">
            <a:solidFill>
              <a:srgbClr val="000000"/>
            </a:solidFill>
            <a:miter/>
            <a:tailEnd len="med" type="triangle" w="med"/>
          </a:ln>
        </p:spPr>
      </p:cxnSp>
    </p:spTree>
  </p:cSld>
  <p:transition>
    <p:fade thruBlk="true"/>
  </p:transition>
  <p:timing>
    <p:tnLst>
      <p:par>
        <p:cTn id="814" dur="indefinite" restart="never" nodeType="tmRoot">
          <p:childTnLst>
            <p:seq>
              <p:cTn id="815" dur="indefinite" nodeType="mainSeq">
                <p:childTnLst>
                  <p:par>
                    <p:cTn id="816" fill="hold">
                      <p:stCondLst>
                        <p:cond delay="indefinite"/>
                      </p:stCondLst>
                      <p:childTnLst>
                        <p:par>
                          <p:cTn id="817" fill="hold">
                            <p:stCondLst>
                              <p:cond delay="0"/>
                            </p:stCondLst>
                            <p:childTnLst>
                              <p:par>
                                <p:cTn id="818" nodeType="clickEffect" fill="hold" presetClass="exit" presetID="9">
                                  <p:stCondLst>
                                    <p:cond delay="0"/>
                                  </p:stCondLst>
                                  <p:childTnLst>
                                    <p:animEffect filter="dissolve" transition="out">
                                      <p:cBhvr additive="repl">
                                        <p:cTn id="819" dur="500"/>
                                        <p:tgtEl>
                                          <p:spTgt spid="1319"/>
                                        </p:tgtEl>
                                      </p:cBhvr>
                                    </p:animEffect>
                                    <p:set>
                                      <p:cBhvr>
                                        <p:cTn id="820" dur="1" fill="hold">
                                          <p:stCondLst>
                                            <p:cond delay="499"/>
                                          </p:stCondLst>
                                        </p:cTn>
                                        <p:tgtEl>
                                          <p:spTgt spid="1319"/>
                                        </p:tgtEl>
                                        <p:attrNameLst>
                                          <p:attrName>style.visibility</p:attrName>
                                        </p:attrNameLst>
                                      </p:cBhvr>
                                      <p:to>
                                        <p:strVal val="hidden"/>
                                      </p:to>
                                    </p:set>
                                  </p:childTnLst>
                                </p:cTn>
                              </p:par>
                            </p:childTnLst>
                          </p:cTn>
                        </p:par>
                        <p:par>
                          <p:cTn id="821" fill="hold">
                            <p:stCondLst>
                              <p:cond delay="500"/>
                            </p:stCondLst>
                            <p:childTnLst>
                              <p:par>
                                <p:cTn id="822" nodeType="afterEffect" fill="hold" presetClass="entr" presetID="22" presetSubtype="8">
                                  <p:stCondLst>
                                    <p:cond delay="0"/>
                                  </p:stCondLst>
                                  <p:childTnLst>
                                    <p:set>
                                      <p:cBhvr>
                                        <p:cTn id="823" dur="1" fill="hold">
                                          <p:stCondLst>
                                            <p:cond delay="0"/>
                                          </p:stCondLst>
                                        </p:cTn>
                                        <p:tgtEl>
                                          <p:spTgt spid="1320"/>
                                        </p:tgtEl>
                                        <p:attrNameLst>
                                          <p:attrName>style.visibility</p:attrName>
                                        </p:attrNameLst>
                                      </p:cBhvr>
                                      <p:to>
                                        <p:strVal val="visible"/>
                                      </p:to>
                                    </p:set>
                                    <p:animEffect filter="wipe(left)" transition="in">
                                      <p:cBhvr additive="repl">
                                        <p:cTn id="824" dur="500"/>
                                        <p:tgtEl>
                                          <p:spTgt spid="1320"/>
                                        </p:tgtEl>
                                      </p:cBhvr>
                                    </p:animEffect>
                                  </p:childTnLst>
                                </p:cTn>
                              </p:par>
                            </p:childTnLst>
                          </p:cTn>
                        </p:par>
                        <p:par>
                          <p:cTn id="825" fill="hold">
                            <p:stCondLst>
                              <p:cond delay="1000"/>
                            </p:stCondLst>
                            <p:childTnLst>
                              <p:par>
                                <p:cTn id="826" nodeType="afterEffect" fill="hold" presetClass="entr" presetID="22" presetSubtype="8">
                                  <p:stCondLst>
                                    <p:cond delay="1000"/>
                                  </p:stCondLst>
                                  <p:childTnLst>
                                    <p:set>
                                      <p:cBhvr>
                                        <p:cTn id="827" dur="1" fill="hold">
                                          <p:stCondLst>
                                            <p:cond delay="0"/>
                                          </p:stCondLst>
                                        </p:cTn>
                                        <p:tgtEl>
                                          <p:spTgt spid="1321"/>
                                        </p:tgtEl>
                                        <p:attrNameLst>
                                          <p:attrName>style.visibility</p:attrName>
                                        </p:attrNameLst>
                                      </p:cBhvr>
                                      <p:to>
                                        <p:strVal val="visible"/>
                                      </p:to>
                                    </p:set>
                                    <p:animEffect filter="wipe(left)" transition="in">
                                      <p:cBhvr additive="repl">
                                        <p:cTn id="828" dur="500"/>
                                        <p:tgtEl>
                                          <p:spTgt spid="1321"/>
                                        </p:tgtEl>
                                      </p:cBhvr>
                                    </p:animEffect>
                                  </p:childTnLst>
                                </p:cTn>
                              </p:par>
                            </p:childTnLst>
                          </p:cTn>
                        </p:par>
                        <p:par>
                          <p:cTn id="829" fill="hold">
                            <p:stCondLst>
                              <p:cond delay="2500"/>
                            </p:stCondLst>
                            <p:childTnLst>
                              <p:par>
                                <p:cTn id="830" nodeType="afterEffect" fill="hold" presetClass="entr" presetID="22" presetSubtype="1">
                                  <p:stCondLst>
                                    <p:cond delay="1000"/>
                                  </p:stCondLst>
                                  <p:childTnLst>
                                    <p:set>
                                      <p:cBhvr>
                                        <p:cTn id="831" dur="1" fill="hold">
                                          <p:stCondLst>
                                            <p:cond delay="0"/>
                                          </p:stCondLst>
                                        </p:cTn>
                                        <p:tgtEl>
                                          <p:spTgt spid="1327"/>
                                        </p:tgtEl>
                                        <p:attrNameLst>
                                          <p:attrName>style.visibility</p:attrName>
                                        </p:attrNameLst>
                                      </p:cBhvr>
                                      <p:to>
                                        <p:strVal val="visible"/>
                                      </p:to>
                                    </p:set>
                                    <p:animEffect filter="wipe(up)" transition="in">
                                      <p:cBhvr additive="repl">
                                        <p:cTn id="832" dur="500"/>
                                        <p:tgtEl>
                                          <p:spTgt spid="1327"/>
                                        </p:tgtEl>
                                      </p:cBhvr>
                                    </p:animEffect>
                                  </p:childTnLst>
                                </p:cTn>
                              </p:par>
                            </p:childTnLst>
                          </p:cTn>
                        </p:par>
                        <p:par>
                          <p:cTn id="833" fill="hold">
                            <p:stCondLst>
                              <p:cond delay="4000"/>
                            </p:stCondLst>
                            <p:childTnLst>
                              <p:par>
                                <p:cTn id="834" nodeType="afterEffect" fill="hold" presetClass="entr" presetID="22" presetSubtype="8">
                                  <p:stCondLst>
                                    <p:cond delay="1000"/>
                                  </p:stCondLst>
                                  <p:childTnLst>
                                    <p:set>
                                      <p:cBhvr>
                                        <p:cTn id="835" dur="1" fill="hold">
                                          <p:stCondLst>
                                            <p:cond delay="0"/>
                                          </p:stCondLst>
                                        </p:cTn>
                                        <p:tgtEl>
                                          <p:spTgt spid="1323"/>
                                        </p:tgtEl>
                                        <p:attrNameLst>
                                          <p:attrName>style.visibility</p:attrName>
                                        </p:attrNameLst>
                                      </p:cBhvr>
                                      <p:to>
                                        <p:strVal val="visible"/>
                                      </p:to>
                                    </p:set>
                                    <p:animEffect filter="wipe(left)" transition="in">
                                      <p:cBhvr additive="repl">
                                        <p:cTn id="836" dur="500"/>
                                        <p:tgtEl>
                                          <p:spTgt spid="1323"/>
                                        </p:tgtEl>
                                      </p:cBhvr>
                                    </p:animEffect>
                                  </p:childTnLst>
                                </p:cTn>
                              </p:par>
                            </p:childTnLst>
                          </p:cTn>
                        </p:par>
                        <p:par>
                          <p:cTn id="837" fill="hold">
                            <p:stCondLst>
                              <p:cond delay="5500"/>
                            </p:stCondLst>
                            <p:childTnLst>
                              <p:par>
                                <p:cTn id="838" nodeType="afterEffect" fill="hold" presetClass="entr" presetID="22" presetSubtype="4">
                                  <p:stCondLst>
                                    <p:cond delay="1000"/>
                                  </p:stCondLst>
                                  <p:childTnLst>
                                    <p:set>
                                      <p:cBhvr>
                                        <p:cTn id="839" dur="1" fill="hold">
                                          <p:stCondLst>
                                            <p:cond delay="0"/>
                                          </p:stCondLst>
                                        </p:cTn>
                                        <p:tgtEl>
                                          <p:spTgt spid="1330"/>
                                        </p:tgtEl>
                                        <p:attrNameLst>
                                          <p:attrName>style.visibility</p:attrName>
                                        </p:attrNameLst>
                                      </p:cBhvr>
                                      <p:to>
                                        <p:strVal val="visible"/>
                                      </p:to>
                                    </p:set>
                                    <p:animEffect filter="wipe(down)" transition="in">
                                      <p:cBhvr additive="repl">
                                        <p:cTn id="840" dur="500"/>
                                        <p:tgtEl>
                                          <p:spTgt spid="133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31"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332"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AF54B2A4-8363-49C7-A483-58AA805E14BF}"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333" name="TextShape 3"/>
          <p:cNvSpPr txBox="1"/>
          <p:nvPr/>
        </p:nvSpPr>
        <p:spPr>
          <a:xfrm>
            <a:off x="-360" y="0"/>
            <a:ext cx="4267080" cy="2666880"/>
          </a:xfrm>
          <a:prstGeom prst="rect">
            <a:avLst/>
          </a:prstGeom>
          <a:noFill/>
          <a:ln w="9360">
            <a:solidFill>
              <a:srgbClr val="000000"/>
            </a:solidFill>
            <a:miter/>
          </a:ln>
        </p:spPr>
        <p:txBody>
          <a:bodyPr lIns="274320" rIns="274320" tIns="13716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Example:</a:t>
            </a:r>
            <a:br/>
            <a:r>
              <a:rPr b="0" lang="en-US" sz="2400" spc="-1" strike="noStrike">
                <a:solidFill>
                  <a:srgbClr val="9900ff"/>
                </a:solidFill>
                <a:latin typeface="Times New Roman"/>
              </a:rPr>
              <a:t>Determine if NH</a:t>
            </a:r>
            <a:r>
              <a:rPr b="0" lang="en-US" sz="2400" spc="-1" strike="noStrike" baseline="-25000">
                <a:solidFill>
                  <a:srgbClr val="9900ff"/>
                </a:solidFill>
                <a:latin typeface="Times New Roman"/>
              </a:rPr>
              <a:t>3</a:t>
            </a:r>
            <a:r>
              <a:rPr b="0" lang="en-US" sz="2400" spc="-1" strike="noStrike">
                <a:solidFill>
                  <a:srgbClr val="9900ff"/>
                </a:solidFill>
                <a:latin typeface="Times New Roman"/>
              </a:rPr>
              <a:t> is polar.</a:t>
            </a:r>
            <a:endParaRPr b="0" lang="en-US" sz="2400" spc="-1" strike="noStrike">
              <a:solidFill>
                <a:srgbClr val="9900ff"/>
              </a:solidFill>
              <a:latin typeface="Times New Roman"/>
            </a:endParaRPr>
          </a:p>
        </p:txBody>
      </p:sp>
      <p:sp>
        <p:nvSpPr>
          <p:cNvPr id="1334" name="TextShape 4"/>
          <p:cNvSpPr txBox="1"/>
          <p:nvPr/>
        </p:nvSpPr>
        <p:spPr>
          <a:xfrm>
            <a:off x="0" y="2666880"/>
            <a:ext cx="9144000" cy="4191120"/>
          </a:xfrm>
          <a:prstGeom prst="rect">
            <a:avLst/>
          </a:prstGeom>
          <a:noFill/>
          <a:ln w="9360">
            <a:solidFill>
              <a:srgbClr val="000000"/>
            </a:solidFill>
            <a:miter/>
          </a:ln>
        </p:spPr>
        <p:txBody>
          <a:bodyPr lIns="274320" rIns="274320" tIns="137160">
            <a:normAutofit/>
          </a:bodyPr>
          <a:p>
            <a:pPr marL="342720" indent="-342720">
              <a:spcBef>
                <a:spcPts val="44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Apply the solution map</a:t>
            </a:r>
            <a:r>
              <a:rPr b="0" lang="en-US" sz="1800" spc="-1" strike="noStrike">
                <a:solidFill>
                  <a:srgbClr val="000000"/>
                </a:solidFill>
                <a:latin typeface="Times New Roman"/>
              </a:rPr>
              <a:t>.</a:t>
            </a:r>
            <a:endParaRPr b="0" lang="en-US" sz="1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Draw the Lewis structure.</a:t>
            </a:r>
            <a:endParaRPr b="0" lang="en-US" sz="2400" spc="-1" strike="noStrike">
              <a:solidFill>
                <a:srgbClr val="000000"/>
              </a:solidFill>
              <a:latin typeface="Times New Roman"/>
            </a:endParaRPr>
          </a:p>
          <a:p>
            <a:pPr lvl="2" marL="1143000" indent="-228600">
              <a:spcBef>
                <a:spcPts val="499"/>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Write skeletal structure.</a:t>
            </a:r>
            <a:r>
              <a:rPr b="0" lang="en-US" sz="2000" spc="-1" strike="noStrike">
                <a:solidFill>
                  <a:srgbClr val="000000"/>
                </a:solidFill>
                <a:latin typeface="Times New Roman"/>
              </a:rPr>
              <a:t> </a:t>
            </a:r>
            <a:endParaRPr b="0" lang="en-US" sz="2000" spc="-1" strike="noStrike">
              <a:solidFill>
                <a:srgbClr val="000000"/>
              </a:solidFill>
              <a:latin typeface="Times New Roman"/>
            </a:endParaRPr>
          </a:p>
          <a:p>
            <a:pPr lvl="1" marL="742680" indent="-28548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000" spc="-1" strike="noStrike">
              <a:solidFill>
                <a:srgbClr val="000000"/>
              </a:solidFill>
              <a:latin typeface="Times New Roman"/>
            </a:endParaRPr>
          </a:p>
          <a:p>
            <a:pPr marL="342720" indent="-34272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000" spc="-1" strike="noStrike">
              <a:solidFill>
                <a:srgbClr val="000000"/>
              </a:solidFill>
              <a:latin typeface="Times New Roman"/>
            </a:endParaRPr>
          </a:p>
        </p:txBody>
      </p:sp>
      <p:sp>
        <p:nvSpPr>
          <p:cNvPr id="1335" name="TextShape 5"/>
          <p:cNvSpPr txBox="1"/>
          <p:nvPr/>
        </p:nvSpPr>
        <p:spPr>
          <a:xfrm>
            <a:off x="4266720" y="0"/>
            <a:ext cx="4876920" cy="2666880"/>
          </a:xfrm>
          <a:prstGeom prst="rect">
            <a:avLst/>
          </a:prstGeom>
          <a:noFill/>
          <a:ln w="9360">
            <a:solidFill>
              <a:srgbClr val="000000"/>
            </a:solidFill>
            <a:miter/>
          </a:ln>
        </p:spPr>
        <p:txBody>
          <a:bodyPr lIns="274320" rIns="274320" tIns="137160">
            <a:normAutofit/>
          </a:bodyPr>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Information:</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Given: </a:t>
            </a:r>
            <a:r>
              <a:rPr b="0" lang="en-US" sz="2400" spc="-1" strike="noStrike">
                <a:solidFill>
                  <a:srgbClr val="000000"/>
                </a:solidFill>
                <a:latin typeface="Times New Roman"/>
              </a:rPr>
              <a:t>	</a:t>
            </a:r>
            <a:r>
              <a:rPr b="0" lang="en-US" sz="2400" spc="-1" strike="noStrike">
                <a:solidFill>
                  <a:srgbClr val="000000"/>
                </a:solidFill>
                <a:latin typeface="Times New Roman"/>
              </a:rPr>
              <a:t>NH</a:t>
            </a:r>
            <a:r>
              <a:rPr b="0" lang="en-US" sz="2400" spc="-1" strike="noStrike" baseline="-25000">
                <a:solidFill>
                  <a:srgbClr val="000000"/>
                </a:solidFill>
                <a:latin typeface="Times New Roman"/>
              </a:rPr>
              <a:t>3</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Find:</a:t>
            </a:r>
            <a:r>
              <a:rPr b="0" lang="en-US" sz="2400" spc="-1" strike="noStrike">
                <a:solidFill>
                  <a:srgbClr val="000000"/>
                </a:solidFill>
                <a:latin typeface="Times New Roman"/>
              </a:rPr>
              <a:t>	</a:t>
            </a:r>
            <a:r>
              <a:rPr b="0" lang="en-US" sz="2400" spc="-1" strike="noStrike">
                <a:solidFill>
                  <a:srgbClr val="000000"/>
                </a:solidFill>
                <a:latin typeface="Times New Roman"/>
              </a:rPr>
              <a:t>If polar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Solution Map: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formula → Lewis → polarity and shape → molecule polarity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graphicFrame>
        <p:nvGraphicFramePr>
          <p:cNvPr id="1336" name="Object 6"/>
          <p:cNvGraphicFramePr/>
          <p:nvPr/>
        </p:nvGraphicFramePr>
        <p:xfrm>
          <a:off x="4572000" y="4267080"/>
          <a:ext cx="1866960" cy="1197000"/>
        </p:xfrm>
        <a:graphic>
          <a:graphicData uri="http://schemas.openxmlformats.org/presentationml/2006/ole">
            <p:oleObj r:id="rId1" spid="">
              <p:embed/>
            </p:oleObj>
          </a:graphicData>
        </a:graphic>
      </p:graphicFrame>
    </p:spTree>
  </p:cSld>
  <p:transition>
    <p:fade thruBlk="true"/>
  </p:transition>
</p:sld>
</file>

<file path=ppt/slides/slide10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37"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338"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61D9C2F7-B081-4235-973D-AF8424AAA89B}"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339" name="TextShape 3"/>
          <p:cNvSpPr txBox="1"/>
          <p:nvPr/>
        </p:nvSpPr>
        <p:spPr>
          <a:xfrm>
            <a:off x="-360" y="-360"/>
            <a:ext cx="4267080" cy="2590920"/>
          </a:xfrm>
          <a:prstGeom prst="rect">
            <a:avLst/>
          </a:prstGeom>
          <a:noFill/>
          <a:ln w="9360">
            <a:solidFill>
              <a:srgbClr val="000000"/>
            </a:solidFill>
            <a:miter/>
          </a:ln>
        </p:spPr>
        <p:txBody>
          <a:bodyPr lIns="274320" rIns="274320" tIns="13716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Example:</a:t>
            </a:r>
            <a:br/>
            <a:r>
              <a:rPr b="0" lang="en-US" sz="2400" spc="-1" strike="noStrike">
                <a:solidFill>
                  <a:srgbClr val="9900ff"/>
                </a:solidFill>
                <a:latin typeface="Times New Roman"/>
              </a:rPr>
              <a:t>Determine if NH</a:t>
            </a:r>
            <a:r>
              <a:rPr b="0" lang="en-US" sz="2400" spc="-1" strike="noStrike" baseline="-25000">
                <a:solidFill>
                  <a:srgbClr val="9900ff"/>
                </a:solidFill>
                <a:latin typeface="Times New Roman"/>
              </a:rPr>
              <a:t>3</a:t>
            </a:r>
            <a:r>
              <a:rPr b="0" lang="en-US" sz="2400" spc="-1" strike="noStrike">
                <a:solidFill>
                  <a:srgbClr val="9900ff"/>
                </a:solidFill>
                <a:latin typeface="Times New Roman"/>
              </a:rPr>
              <a:t> is polar.</a:t>
            </a:r>
            <a:endParaRPr b="0" lang="en-US" sz="2400" spc="-1" strike="noStrike">
              <a:solidFill>
                <a:srgbClr val="9900ff"/>
              </a:solidFill>
              <a:latin typeface="Times New Roman"/>
            </a:endParaRPr>
          </a:p>
        </p:txBody>
      </p:sp>
      <p:sp>
        <p:nvSpPr>
          <p:cNvPr id="1340" name="TextShape 4"/>
          <p:cNvSpPr txBox="1"/>
          <p:nvPr/>
        </p:nvSpPr>
        <p:spPr>
          <a:xfrm>
            <a:off x="0" y="2590560"/>
            <a:ext cx="9144000" cy="4267080"/>
          </a:xfrm>
          <a:prstGeom prst="rect">
            <a:avLst/>
          </a:prstGeom>
          <a:noFill/>
          <a:ln w="9360">
            <a:solidFill>
              <a:srgbClr val="000000"/>
            </a:solidFill>
            <a:miter/>
          </a:ln>
        </p:spPr>
        <p:txBody>
          <a:bodyPr lIns="274320" rIns="274320" tIns="137160">
            <a:normAutofit/>
          </a:bodyPr>
          <a:p>
            <a:pPr marL="342720" indent="-342720">
              <a:spcBef>
                <a:spcPts val="44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Apply the solution map</a:t>
            </a:r>
            <a:r>
              <a:rPr b="0" lang="en-US" sz="1800" spc="-1" strike="noStrike">
                <a:solidFill>
                  <a:srgbClr val="000000"/>
                </a:solidFill>
                <a:latin typeface="Times New Roman"/>
              </a:rPr>
              <a:t>.</a:t>
            </a:r>
            <a:endParaRPr b="0" lang="en-US" sz="1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Draw the Lewis structure.</a:t>
            </a:r>
            <a:endParaRPr b="0" lang="en-US" sz="2400" spc="-1" strike="noStrike">
              <a:solidFill>
                <a:srgbClr val="000000"/>
              </a:solidFill>
              <a:latin typeface="Times New Roman"/>
            </a:endParaRPr>
          </a:p>
          <a:p>
            <a:pPr lvl="2" marL="1143000" indent="-228600">
              <a:spcBef>
                <a:spcPts val="598"/>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Count valence electrons.</a:t>
            </a:r>
            <a:endParaRPr b="0" lang="en-US" sz="2400" spc="-1" strike="noStrike">
              <a:solidFill>
                <a:srgbClr val="000000"/>
              </a:solidFill>
              <a:latin typeface="Times New Roman"/>
            </a:endParaRPr>
          </a:p>
          <a:p>
            <a:pPr lvl="1" marL="742680" indent="-28548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marL="342720" indent="-34272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
        <p:nvSpPr>
          <p:cNvPr id="1341" name="TextShape 5"/>
          <p:cNvSpPr txBox="1"/>
          <p:nvPr/>
        </p:nvSpPr>
        <p:spPr>
          <a:xfrm>
            <a:off x="4266720" y="-360"/>
            <a:ext cx="4876920" cy="2590920"/>
          </a:xfrm>
          <a:prstGeom prst="rect">
            <a:avLst/>
          </a:prstGeom>
          <a:noFill/>
          <a:ln w="9360">
            <a:solidFill>
              <a:srgbClr val="000000"/>
            </a:solidFill>
            <a:miter/>
          </a:ln>
        </p:spPr>
        <p:txBody>
          <a:bodyPr lIns="274320" rIns="274320" tIns="137160">
            <a:normAutofit/>
          </a:bodyPr>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Information:</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Given: </a:t>
            </a:r>
            <a:r>
              <a:rPr b="0" lang="en-US" sz="2400" spc="-1" strike="noStrike">
                <a:solidFill>
                  <a:srgbClr val="000000"/>
                </a:solidFill>
                <a:latin typeface="Times New Roman"/>
              </a:rPr>
              <a:t>	</a:t>
            </a:r>
            <a:r>
              <a:rPr b="0" lang="en-US" sz="2400" spc="-1" strike="noStrike">
                <a:solidFill>
                  <a:srgbClr val="000000"/>
                </a:solidFill>
                <a:latin typeface="Times New Roman"/>
              </a:rPr>
              <a:t>NH</a:t>
            </a:r>
            <a:r>
              <a:rPr b="0" lang="en-US" sz="2400" spc="-1" strike="noStrike" baseline="-25000">
                <a:solidFill>
                  <a:srgbClr val="000000"/>
                </a:solidFill>
                <a:latin typeface="Times New Roman"/>
              </a:rPr>
              <a:t>3</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Find:</a:t>
            </a:r>
            <a:r>
              <a:rPr b="0" lang="en-US" sz="2400" spc="-1" strike="noStrike">
                <a:solidFill>
                  <a:srgbClr val="000000"/>
                </a:solidFill>
                <a:latin typeface="Times New Roman"/>
              </a:rPr>
              <a:t>	</a:t>
            </a:r>
            <a:r>
              <a:rPr b="0" lang="en-US" sz="2400" spc="-1" strike="noStrike">
                <a:solidFill>
                  <a:srgbClr val="000000"/>
                </a:solidFill>
                <a:latin typeface="Times New Roman"/>
              </a:rPr>
              <a:t>If polar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Solution Map: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formula → Lewis → polarity and shape → molecule polarity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graphicFrame>
        <p:nvGraphicFramePr>
          <p:cNvPr id="1342" name="Object 6"/>
          <p:cNvGraphicFramePr/>
          <p:nvPr/>
        </p:nvGraphicFramePr>
        <p:xfrm>
          <a:off x="4191120" y="4114800"/>
          <a:ext cx="1866960" cy="1197000"/>
        </p:xfrm>
        <a:graphic>
          <a:graphicData uri="http://schemas.openxmlformats.org/presentationml/2006/ole">
            <p:oleObj r:id="rId1" spid="">
              <p:embed/>
            </p:oleObj>
          </a:graphicData>
        </a:graphic>
      </p:graphicFrame>
      <p:grpSp>
        <p:nvGrpSpPr>
          <p:cNvPr id="1343" name="Group 7"/>
          <p:cNvGrpSpPr/>
          <p:nvPr/>
        </p:nvGrpSpPr>
        <p:grpSpPr>
          <a:xfrm>
            <a:off x="6174000" y="2971800"/>
            <a:ext cx="2172600" cy="1241640"/>
            <a:chOff x="6174000" y="2971800"/>
            <a:chExt cx="2172600" cy="1241640"/>
          </a:xfrm>
        </p:grpSpPr>
        <p:sp>
          <p:nvSpPr>
            <p:cNvPr id="1344" name="CustomShape 8"/>
            <p:cNvSpPr/>
            <p:nvPr/>
          </p:nvSpPr>
          <p:spPr>
            <a:xfrm>
              <a:off x="6174000" y="2971800"/>
              <a:ext cx="2172600" cy="12416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66ff"/>
                  </a:solidFill>
                  <a:latin typeface="Times New Roman"/>
                </a:rPr>
                <a:t>	</a:t>
              </a:r>
              <a:r>
                <a:rPr b="0" lang="en-US" sz="2400" spc="-1" strike="noStrike">
                  <a:solidFill>
                    <a:srgbClr val="000000"/>
                  </a:solidFill>
                  <a:latin typeface="Times New Roman"/>
                </a:rPr>
                <a:t>N = 5</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H = 3 ∙ 1</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Total</a:t>
              </a:r>
              <a:r>
                <a:rPr b="0" lang="en-US" sz="2400" spc="-1" strike="noStrike">
                  <a:solidFill>
                    <a:srgbClr val="000000"/>
                  </a:solidFill>
                  <a:latin typeface="Times New Roman"/>
                </a:rPr>
                <a:t>	</a:t>
              </a:r>
              <a:r>
                <a:rPr b="0" lang="en-US" sz="2400" spc="-1" strike="noStrike">
                  <a:solidFill>
                    <a:srgbClr val="000000"/>
                  </a:solidFill>
                  <a:latin typeface="Times New Roman"/>
                </a:rPr>
                <a:t>NH</a:t>
              </a:r>
              <a:r>
                <a:rPr b="0" lang="en-US" sz="2400" spc="-1" strike="noStrike" baseline="-25000">
                  <a:solidFill>
                    <a:srgbClr val="000000"/>
                  </a:solidFill>
                  <a:latin typeface="Times New Roman"/>
                </a:rPr>
                <a:t>3</a:t>
              </a:r>
              <a:r>
                <a:rPr b="0" lang="en-US" sz="2400" spc="-1" strike="noStrike">
                  <a:solidFill>
                    <a:srgbClr val="000000"/>
                  </a:solidFill>
                  <a:latin typeface="Times New Roman"/>
                </a:rPr>
                <a:t> = 8</a:t>
              </a:r>
              <a:endParaRPr b="0" lang="en-US" sz="2400" spc="-1" strike="noStrike">
                <a:solidFill>
                  <a:srgbClr val="000000"/>
                </a:solidFill>
                <a:latin typeface="Times New Roman"/>
              </a:endParaRPr>
            </a:p>
          </p:txBody>
        </p:sp>
        <p:sp>
          <p:nvSpPr>
            <p:cNvPr id="1345" name="Line 9"/>
            <p:cNvSpPr/>
            <p:nvPr/>
          </p:nvSpPr>
          <p:spPr>
            <a:xfrm>
              <a:off x="6324480" y="3733920"/>
              <a:ext cx="1905120" cy="0"/>
            </a:xfrm>
            <a:prstGeom prst="line">
              <a:avLst/>
            </a:prstGeom>
            <a:ln w="9360">
              <a:solidFill>
                <a:srgbClr val="0066ff"/>
              </a:solidFill>
              <a:miter/>
            </a:ln>
          </p:spPr>
          <p:style>
            <a:lnRef idx="0"/>
            <a:fillRef idx="0"/>
            <a:effectRef idx="0"/>
            <a:fontRef idx="minor"/>
          </p:style>
        </p:sp>
      </p:grpSp>
    </p:spTree>
  </p:cSld>
  <p:transition>
    <p:fade thruBlk="true"/>
  </p:transition>
</p:sld>
</file>

<file path=ppt/slides/slide10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46"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347"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E860AF92-A929-4B1D-9F88-181340193BAB}"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348" name="TextShape 3"/>
          <p:cNvSpPr txBox="1"/>
          <p:nvPr/>
        </p:nvSpPr>
        <p:spPr>
          <a:xfrm>
            <a:off x="-360" y="-360"/>
            <a:ext cx="4267080" cy="2514600"/>
          </a:xfrm>
          <a:prstGeom prst="rect">
            <a:avLst/>
          </a:prstGeom>
          <a:noFill/>
          <a:ln w="9360">
            <a:solidFill>
              <a:srgbClr val="000000"/>
            </a:solidFill>
            <a:miter/>
          </a:ln>
        </p:spPr>
        <p:txBody>
          <a:bodyPr lIns="274320" rIns="274320" tIns="13716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Example:</a:t>
            </a:r>
            <a:br/>
            <a:r>
              <a:rPr b="0" lang="en-US" sz="2400" spc="-1" strike="noStrike">
                <a:solidFill>
                  <a:srgbClr val="9900ff"/>
                </a:solidFill>
                <a:latin typeface="Times New Roman"/>
              </a:rPr>
              <a:t>Determine if NH</a:t>
            </a:r>
            <a:r>
              <a:rPr b="0" lang="en-US" sz="2400" spc="-1" strike="noStrike" baseline="-25000">
                <a:solidFill>
                  <a:srgbClr val="9900ff"/>
                </a:solidFill>
                <a:latin typeface="Times New Roman"/>
              </a:rPr>
              <a:t>3</a:t>
            </a:r>
            <a:r>
              <a:rPr b="0" lang="en-US" sz="2400" spc="-1" strike="noStrike">
                <a:solidFill>
                  <a:srgbClr val="9900ff"/>
                </a:solidFill>
                <a:latin typeface="Times New Roman"/>
              </a:rPr>
              <a:t> is polar.</a:t>
            </a:r>
            <a:endParaRPr b="0" lang="en-US" sz="2400" spc="-1" strike="noStrike">
              <a:solidFill>
                <a:srgbClr val="9900ff"/>
              </a:solidFill>
              <a:latin typeface="Times New Roman"/>
            </a:endParaRPr>
          </a:p>
        </p:txBody>
      </p:sp>
      <p:sp>
        <p:nvSpPr>
          <p:cNvPr id="1349" name="TextShape 4"/>
          <p:cNvSpPr txBox="1"/>
          <p:nvPr/>
        </p:nvSpPr>
        <p:spPr>
          <a:xfrm>
            <a:off x="0" y="2514240"/>
            <a:ext cx="9144000" cy="4343400"/>
          </a:xfrm>
          <a:prstGeom prst="rect">
            <a:avLst/>
          </a:prstGeom>
          <a:noFill/>
          <a:ln w="9360">
            <a:solidFill>
              <a:srgbClr val="000000"/>
            </a:solidFill>
            <a:miter/>
          </a:ln>
        </p:spPr>
        <p:txBody>
          <a:bodyPr lIns="274320" rIns="274320" tIns="137160">
            <a:normAutofit/>
          </a:bodyPr>
          <a:p>
            <a:pPr marL="342720" indent="-342720">
              <a:spcBef>
                <a:spcPts val="44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Apply the solution map</a:t>
            </a:r>
            <a:r>
              <a:rPr b="0" lang="en-US" sz="1800" spc="-1" strike="noStrike">
                <a:solidFill>
                  <a:srgbClr val="000000"/>
                </a:solidFill>
                <a:latin typeface="Times New Roman"/>
              </a:rPr>
              <a:t>.</a:t>
            </a:r>
            <a:endParaRPr b="0" lang="en-US" sz="1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Draw the Lewis structure.</a:t>
            </a:r>
            <a:endParaRPr b="0" lang="en-US" sz="2400" spc="-1" strike="noStrike">
              <a:solidFill>
                <a:srgbClr val="000000"/>
              </a:solidFill>
              <a:latin typeface="Times New Roman"/>
            </a:endParaRPr>
          </a:p>
          <a:p>
            <a:pPr lvl="2" marL="1143000" indent="-228600">
              <a:spcBef>
                <a:spcPts val="598"/>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Attach atoms.</a:t>
            </a:r>
            <a:endParaRPr b="0" lang="en-US" sz="2400" spc="-1" strike="noStrike">
              <a:solidFill>
                <a:srgbClr val="000000"/>
              </a:solidFill>
              <a:latin typeface="Times New Roman"/>
            </a:endParaRPr>
          </a:p>
          <a:p>
            <a:pPr lvl="1" marL="742680" indent="-28548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marL="342720" indent="-34272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
        <p:nvSpPr>
          <p:cNvPr id="1350" name="TextShape 5"/>
          <p:cNvSpPr txBox="1"/>
          <p:nvPr/>
        </p:nvSpPr>
        <p:spPr>
          <a:xfrm>
            <a:off x="4266720" y="-360"/>
            <a:ext cx="4876920" cy="2514600"/>
          </a:xfrm>
          <a:prstGeom prst="rect">
            <a:avLst/>
          </a:prstGeom>
          <a:noFill/>
          <a:ln w="9360">
            <a:solidFill>
              <a:srgbClr val="000000"/>
            </a:solidFill>
            <a:miter/>
          </a:ln>
        </p:spPr>
        <p:txBody>
          <a:bodyPr lIns="274320" rIns="274320" tIns="137160">
            <a:normAutofit/>
          </a:bodyPr>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Information:</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Given: </a:t>
            </a:r>
            <a:r>
              <a:rPr b="0" lang="en-US" sz="2400" spc="-1" strike="noStrike">
                <a:solidFill>
                  <a:srgbClr val="000000"/>
                </a:solidFill>
                <a:latin typeface="Times New Roman"/>
              </a:rPr>
              <a:t>	</a:t>
            </a:r>
            <a:r>
              <a:rPr b="0" lang="en-US" sz="2400" spc="-1" strike="noStrike">
                <a:solidFill>
                  <a:srgbClr val="000000"/>
                </a:solidFill>
                <a:latin typeface="Times New Roman"/>
              </a:rPr>
              <a:t>NH</a:t>
            </a:r>
            <a:r>
              <a:rPr b="0" lang="en-US" sz="2400" spc="-1" strike="noStrike" baseline="-25000">
                <a:solidFill>
                  <a:srgbClr val="000000"/>
                </a:solidFill>
                <a:latin typeface="Times New Roman"/>
              </a:rPr>
              <a:t>3</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Find:</a:t>
            </a:r>
            <a:r>
              <a:rPr b="0" lang="en-US" sz="2400" spc="-1" strike="noStrike">
                <a:solidFill>
                  <a:srgbClr val="000000"/>
                </a:solidFill>
                <a:latin typeface="Times New Roman"/>
              </a:rPr>
              <a:t>	</a:t>
            </a:r>
            <a:r>
              <a:rPr b="0" lang="en-US" sz="2400" spc="-1" strike="noStrike">
                <a:solidFill>
                  <a:srgbClr val="000000"/>
                </a:solidFill>
                <a:latin typeface="Times New Roman"/>
              </a:rPr>
              <a:t>If polar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Solution Map: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formula → Lewis → polarity and shape → molecule polarity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graphicFrame>
        <p:nvGraphicFramePr>
          <p:cNvPr id="1351" name="Object 6"/>
          <p:cNvGraphicFramePr/>
          <p:nvPr/>
        </p:nvGraphicFramePr>
        <p:xfrm>
          <a:off x="3543480" y="3949560"/>
          <a:ext cx="1866600" cy="1197000"/>
        </p:xfrm>
        <a:graphic>
          <a:graphicData uri="http://schemas.openxmlformats.org/presentationml/2006/ole">
            <p:oleObj r:id="rId1" spid="">
              <p:embed/>
            </p:oleObj>
          </a:graphicData>
        </a:graphic>
      </p:graphicFrame>
      <p:grpSp>
        <p:nvGrpSpPr>
          <p:cNvPr id="1352" name="Group 7"/>
          <p:cNvGrpSpPr/>
          <p:nvPr/>
        </p:nvGrpSpPr>
        <p:grpSpPr>
          <a:xfrm>
            <a:off x="6174000" y="2971800"/>
            <a:ext cx="2172600" cy="1241640"/>
            <a:chOff x="6174000" y="2971800"/>
            <a:chExt cx="2172600" cy="1241640"/>
          </a:xfrm>
        </p:grpSpPr>
        <p:sp>
          <p:nvSpPr>
            <p:cNvPr id="1353" name="CustomShape 8"/>
            <p:cNvSpPr/>
            <p:nvPr/>
          </p:nvSpPr>
          <p:spPr>
            <a:xfrm>
              <a:off x="6174000" y="2971800"/>
              <a:ext cx="2172600" cy="12416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66ff"/>
                  </a:solidFill>
                  <a:latin typeface="Times New Roman"/>
                </a:rPr>
                <a:t>	</a:t>
              </a:r>
              <a:r>
                <a:rPr b="0" lang="en-US" sz="2400" spc="-1" strike="noStrike">
                  <a:solidFill>
                    <a:srgbClr val="000000"/>
                  </a:solidFill>
                  <a:latin typeface="Times New Roman"/>
                </a:rPr>
                <a:t>N = 5</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H = 3 ∙ 1</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Total</a:t>
              </a:r>
              <a:r>
                <a:rPr b="0" lang="en-US" sz="2400" spc="-1" strike="noStrike">
                  <a:solidFill>
                    <a:srgbClr val="000000"/>
                  </a:solidFill>
                  <a:latin typeface="Times New Roman"/>
                </a:rPr>
                <a:t>	</a:t>
              </a:r>
              <a:r>
                <a:rPr b="0" lang="en-US" sz="2400" spc="-1" strike="noStrike">
                  <a:solidFill>
                    <a:srgbClr val="000000"/>
                  </a:solidFill>
                  <a:latin typeface="Times New Roman"/>
                </a:rPr>
                <a:t>NH</a:t>
              </a:r>
              <a:r>
                <a:rPr b="0" lang="en-US" sz="2400" spc="-1" strike="noStrike" baseline="-25000">
                  <a:solidFill>
                    <a:srgbClr val="000000"/>
                  </a:solidFill>
                  <a:latin typeface="Times New Roman"/>
                </a:rPr>
                <a:t>3</a:t>
              </a:r>
              <a:r>
                <a:rPr b="0" lang="en-US" sz="2400" spc="-1" strike="noStrike">
                  <a:solidFill>
                    <a:srgbClr val="000000"/>
                  </a:solidFill>
                  <a:latin typeface="Times New Roman"/>
                </a:rPr>
                <a:t> = 8</a:t>
              </a:r>
              <a:endParaRPr b="0" lang="en-US" sz="2400" spc="-1" strike="noStrike">
                <a:solidFill>
                  <a:srgbClr val="000000"/>
                </a:solidFill>
                <a:latin typeface="Times New Roman"/>
              </a:endParaRPr>
            </a:p>
          </p:txBody>
        </p:sp>
        <p:sp>
          <p:nvSpPr>
            <p:cNvPr id="1354" name="Line 9"/>
            <p:cNvSpPr/>
            <p:nvPr/>
          </p:nvSpPr>
          <p:spPr>
            <a:xfrm>
              <a:off x="6324480" y="3733920"/>
              <a:ext cx="1905120" cy="0"/>
            </a:xfrm>
            <a:prstGeom prst="line">
              <a:avLst/>
            </a:prstGeom>
            <a:ln w="9360">
              <a:solidFill>
                <a:srgbClr val="0066ff"/>
              </a:solidFill>
              <a:miter/>
            </a:ln>
          </p:spPr>
          <p:style>
            <a:lnRef idx="0"/>
            <a:fillRef idx="0"/>
            <a:effectRef idx="0"/>
            <a:fontRef idx="minor"/>
          </p:style>
        </p:sp>
      </p:grpSp>
      <p:sp>
        <p:nvSpPr>
          <p:cNvPr id="1355" name="CustomShape 10"/>
          <p:cNvSpPr/>
          <p:nvPr/>
        </p:nvSpPr>
        <p:spPr>
          <a:xfrm>
            <a:off x="6635160" y="4419720"/>
            <a:ext cx="1518840" cy="11912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Start</a:t>
            </a:r>
            <a:r>
              <a:rPr b="0" lang="en-US" sz="2400" spc="-1" strike="noStrike">
                <a:solidFill>
                  <a:srgbClr val="000000"/>
                </a:solidFill>
                <a:latin typeface="Times New Roman"/>
              </a:rPr>
              <a:t>	</a:t>
            </a:r>
            <a:r>
              <a:rPr b="0" lang="en-US" sz="2400" spc="-1" strike="noStrike">
                <a:solidFill>
                  <a:srgbClr val="000000"/>
                </a:solidFill>
                <a:latin typeface="Times New Roman"/>
              </a:rPr>
              <a:t>8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Used</a:t>
            </a:r>
            <a:r>
              <a:rPr b="0" lang="en-US" sz="2400" spc="-1" strike="noStrike">
                <a:solidFill>
                  <a:srgbClr val="000000"/>
                </a:solidFill>
                <a:latin typeface="Times New Roman"/>
              </a:rPr>
              <a:t>	</a:t>
            </a:r>
            <a:r>
              <a:rPr b="0" lang="en-US" sz="2400" spc="-1" strike="noStrike">
                <a:solidFill>
                  <a:srgbClr val="000000"/>
                </a:solidFill>
                <a:latin typeface="Times New Roman"/>
              </a:rPr>
              <a:t>6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Left</a:t>
            </a:r>
            <a:r>
              <a:rPr b="0" lang="en-US" sz="2400" spc="-1" strike="noStrike">
                <a:solidFill>
                  <a:srgbClr val="000000"/>
                </a:solidFill>
                <a:latin typeface="Times New Roman"/>
              </a:rPr>
              <a:t>	</a:t>
            </a:r>
            <a:r>
              <a:rPr b="0" lang="en-US" sz="2400" spc="-1" strike="noStrike">
                <a:solidFill>
                  <a:srgbClr val="000000"/>
                </a:solidFill>
                <a:latin typeface="Times New Roman"/>
              </a:rPr>
              <a:t>2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p:txBody>
      </p:sp>
    </p:spTree>
  </p:cSld>
  <p:transition>
    <p:fade thruBlk="true"/>
  </p:transition>
</p:sld>
</file>

<file path=ppt/slides/slide10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56"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357"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FB668D29-E0F5-45BF-9BFC-8D443B1512A0}"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358" name="TextShape 3"/>
          <p:cNvSpPr txBox="1"/>
          <p:nvPr/>
        </p:nvSpPr>
        <p:spPr>
          <a:xfrm>
            <a:off x="-360" y="-360"/>
            <a:ext cx="4267080" cy="2514600"/>
          </a:xfrm>
          <a:prstGeom prst="rect">
            <a:avLst/>
          </a:prstGeom>
          <a:noFill/>
          <a:ln w="9360">
            <a:solidFill>
              <a:srgbClr val="000000"/>
            </a:solidFill>
            <a:miter/>
          </a:ln>
        </p:spPr>
        <p:txBody>
          <a:bodyPr lIns="274320" rIns="274320" tIns="13716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Example:</a:t>
            </a:r>
            <a:br/>
            <a:r>
              <a:rPr b="0" lang="en-US" sz="2400" spc="-1" strike="noStrike">
                <a:solidFill>
                  <a:srgbClr val="9900ff"/>
                </a:solidFill>
                <a:latin typeface="Times New Roman"/>
              </a:rPr>
              <a:t>Determine if NH</a:t>
            </a:r>
            <a:r>
              <a:rPr b="0" lang="en-US" sz="2400" spc="-1" strike="noStrike" baseline="-25000">
                <a:solidFill>
                  <a:srgbClr val="9900ff"/>
                </a:solidFill>
                <a:latin typeface="Times New Roman"/>
              </a:rPr>
              <a:t>3</a:t>
            </a:r>
            <a:r>
              <a:rPr b="0" lang="en-US" sz="2400" spc="-1" strike="noStrike">
                <a:solidFill>
                  <a:srgbClr val="9900ff"/>
                </a:solidFill>
                <a:latin typeface="Times New Roman"/>
              </a:rPr>
              <a:t> is polar.</a:t>
            </a:r>
            <a:endParaRPr b="0" lang="en-US" sz="2400" spc="-1" strike="noStrike">
              <a:solidFill>
                <a:srgbClr val="9900ff"/>
              </a:solidFill>
              <a:latin typeface="Times New Roman"/>
            </a:endParaRPr>
          </a:p>
        </p:txBody>
      </p:sp>
      <p:sp>
        <p:nvSpPr>
          <p:cNvPr id="1359" name="TextShape 4"/>
          <p:cNvSpPr txBox="1"/>
          <p:nvPr/>
        </p:nvSpPr>
        <p:spPr>
          <a:xfrm>
            <a:off x="0" y="2514240"/>
            <a:ext cx="9144000" cy="4343400"/>
          </a:xfrm>
          <a:prstGeom prst="rect">
            <a:avLst/>
          </a:prstGeom>
          <a:noFill/>
          <a:ln w="9360">
            <a:solidFill>
              <a:srgbClr val="000000"/>
            </a:solidFill>
            <a:miter/>
          </a:ln>
        </p:spPr>
        <p:txBody>
          <a:bodyPr lIns="274320" rIns="274320" tIns="137160">
            <a:normAutofit/>
          </a:bodyPr>
          <a:p>
            <a:pPr marL="342720" indent="-342720">
              <a:spcBef>
                <a:spcPts val="44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Apply the solution map</a:t>
            </a:r>
            <a:r>
              <a:rPr b="0" lang="en-US" sz="1800" spc="-1" strike="noStrike">
                <a:solidFill>
                  <a:srgbClr val="000000"/>
                </a:solidFill>
                <a:latin typeface="Times New Roman"/>
              </a:rPr>
              <a:t>.</a:t>
            </a:r>
            <a:endParaRPr b="0" lang="en-US" sz="1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Draw the Lewis structure.</a:t>
            </a:r>
            <a:endParaRPr b="0" lang="en-US" sz="2400" spc="-1" strike="noStrike">
              <a:solidFill>
                <a:srgbClr val="000000"/>
              </a:solidFill>
              <a:latin typeface="Times New Roman"/>
            </a:endParaRPr>
          </a:p>
          <a:p>
            <a:pPr lvl="2" marL="1143000" indent="-228600">
              <a:spcBef>
                <a:spcPts val="598"/>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Complete octets.</a:t>
            </a:r>
            <a:endParaRPr b="0" lang="en-US" sz="2400" spc="-1" strike="noStrike">
              <a:solidFill>
                <a:srgbClr val="000000"/>
              </a:solidFill>
              <a:latin typeface="Times New Roman"/>
            </a:endParaRPr>
          </a:p>
          <a:p>
            <a:pPr lvl="1" marL="742680" indent="-28548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marL="342720" indent="-34272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
        <p:nvSpPr>
          <p:cNvPr id="1360" name="TextShape 5"/>
          <p:cNvSpPr txBox="1"/>
          <p:nvPr/>
        </p:nvSpPr>
        <p:spPr>
          <a:xfrm>
            <a:off x="4266720" y="-360"/>
            <a:ext cx="4876920" cy="2514600"/>
          </a:xfrm>
          <a:prstGeom prst="rect">
            <a:avLst/>
          </a:prstGeom>
          <a:noFill/>
          <a:ln w="9360">
            <a:solidFill>
              <a:srgbClr val="000000"/>
            </a:solidFill>
            <a:miter/>
          </a:ln>
        </p:spPr>
        <p:txBody>
          <a:bodyPr lIns="274320" rIns="274320" tIns="137160">
            <a:normAutofit/>
          </a:bodyPr>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Information:</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Given: </a:t>
            </a:r>
            <a:r>
              <a:rPr b="0" lang="en-US" sz="2400" spc="-1" strike="noStrike">
                <a:solidFill>
                  <a:srgbClr val="000000"/>
                </a:solidFill>
                <a:latin typeface="Times New Roman"/>
              </a:rPr>
              <a:t>	</a:t>
            </a:r>
            <a:r>
              <a:rPr b="0" lang="en-US" sz="2400" spc="-1" strike="noStrike">
                <a:solidFill>
                  <a:srgbClr val="000000"/>
                </a:solidFill>
                <a:latin typeface="Times New Roman"/>
              </a:rPr>
              <a:t>NH</a:t>
            </a:r>
            <a:r>
              <a:rPr b="0" lang="en-US" sz="2400" spc="-1" strike="noStrike" baseline="-25000">
                <a:solidFill>
                  <a:srgbClr val="000000"/>
                </a:solidFill>
                <a:latin typeface="Times New Roman"/>
              </a:rPr>
              <a:t>3</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Find:</a:t>
            </a:r>
            <a:r>
              <a:rPr b="0" lang="en-US" sz="2400" spc="-1" strike="noStrike">
                <a:solidFill>
                  <a:srgbClr val="000000"/>
                </a:solidFill>
                <a:latin typeface="Times New Roman"/>
              </a:rPr>
              <a:t>	</a:t>
            </a:r>
            <a:r>
              <a:rPr b="0" lang="en-US" sz="2400" spc="-1" strike="noStrike">
                <a:solidFill>
                  <a:srgbClr val="000000"/>
                </a:solidFill>
                <a:latin typeface="Times New Roman"/>
              </a:rPr>
              <a:t>If polar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Solution Map: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formula → Lewis → polarity and shape → molecule polarity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graphicFrame>
        <p:nvGraphicFramePr>
          <p:cNvPr id="1361" name="Object 6"/>
          <p:cNvGraphicFramePr/>
          <p:nvPr/>
        </p:nvGraphicFramePr>
        <p:xfrm>
          <a:off x="3695760" y="4178160"/>
          <a:ext cx="1866960" cy="1197000"/>
        </p:xfrm>
        <a:graphic>
          <a:graphicData uri="http://schemas.openxmlformats.org/presentationml/2006/ole">
            <p:oleObj r:id="rId1" spid="">
              <p:embed/>
            </p:oleObj>
          </a:graphicData>
        </a:graphic>
      </p:graphicFrame>
      <p:grpSp>
        <p:nvGrpSpPr>
          <p:cNvPr id="1362" name="Group 7"/>
          <p:cNvGrpSpPr/>
          <p:nvPr/>
        </p:nvGrpSpPr>
        <p:grpSpPr>
          <a:xfrm>
            <a:off x="6174000" y="2971800"/>
            <a:ext cx="2172600" cy="1241640"/>
            <a:chOff x="6174000" y="2971800"/>
            <a:chExt cx="2172600" cy="1241640"/>
          </a:xfrm>
        </p:grpSpPr>
        <p:sp>
          <p:nvSpPr>
            <p:cNvPr id="1363" name="CustomShape 8"/>
            <p:cNvSpPr/>
            <p:nvPr/>
          </p:nvSpPr>
          <p:spPr>
            <a:xfrm>
              <a:off x="6174000" y="2971800"/>
              <a:ext cx="2172600" cy="12416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66ff"/>
                  </a:solidFill>
                  <a:latin typeface="Times New Roman"/>
                </a:rPr>
                <a:t>	</a:t>
              </a:r>
              <a:r>
                <a:rPr b="0" lang="en-US" sz="2400" spc="-1" strike="noStrike">
                  <a:solidFill>
                    <a:srgbClr val="000000"/>
                  </a:solidFill>
                  <a:latin typeface="Times New Roman"/>
                </a:rPr>
                <a:t>N = 5</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H = 3 ∙ 1</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Total</a:t>
              </a:r>
              <a:r>
                <a:rPr b="0" lang="en-US" sz="2400" spc="-1" strike="noStrike">
                  <a:solidFill>
                    <a:srgbClr val="000000"/>
                  </a:solidFill>
                  <a:latin typeface="Times New Roman"/>
                </a:rPr>
                <a:t>	</a:t>
              </a:r>
              <a:r>
                <a:rPr b="0" lang="en-US" sz="2400" spc="-1" strike="noStrike">
                  <a:solidFill>
                    <a:srgbClr val="000000"/>
                  </a:solidFill>
                  <a:latin typeface="Times New Roman"/>
                </a:rPr>
                <a:t>NH</a:t>
              </a:r>
              <a:r>
                <a:rPr b="0" lang="en-US" sz="2400" spc="-1" strike="noStrike" baseline="-25000">
                  <a:solidFill>
                    <a:srgbClr val="000000"/>
                  </a:solidFill>
                  <a:latin typeface="Times New Roman"/>
                </a:rPr>
                <a:t>3</a:t>
              </a:r>
              <a:r>
                <a:rPr b="0" lang="en-US" sz="2400" spc="-1" strike="noStrike">
                  <a:solidFill>
                    <a:srgbClr val="000000"/>
                  </a:solidFill>
                  <a:latin typeface="Times New Roman"/>
                </a:rPr>
                <a:t> = 8</a:t>
              </a:r>
              <a:endParaRPr b="0" lang="en-US" sz="2400" spc="-1" strike="noStrike">
                <a:solidFill>
                  <a:srgbClr val="000000"/>
                </a:solidFill>
                <a:latin typeface="Times New Roman"/>
              </a:endParaRPr>
            </a:p>
          </p:txBody>
        </p:sp>
        <p:sp>
          <p:nvSpPr>
            <p:cNvPr id="1364" name="Line 9"/>
            <p:cNvSpPr/>
            <p:nvPr/>
          </p:nvSpPr>
          <p:spPr>
            <a:xfrm>
              <a:off x="6324480" y="3733920"/>
              <a:ext cx="1905120" cy="0"/>
            </a:xfrm>
            <a:prstGeom prst="line">
              <a:avLst/>
            </a:prstGeom>
            <a:ln w="9360">
              <a:solidFill>
                <a:srgbClr val="0066ff"/>
              </a:solidFill>
              <a:miter/>
            </a:ln>
          </p:spPr>
          <p:style>
            <a:lnRef idx="0"/>
            <a:fillRef idx="0"/>
            <a:effectRef idx="0"/>
            <a:fontRef idx="minor"/>
          </p:style>
        </p:sp>
      </p:grpSp>
      <p:sp>
        <p:nvSpPr>
          <p:cNvPr id="1365" name="CustomShape 10"/>
          <p:cNvSpPr/>
          <p:nvPr/>
        </p:nvSpPr>
        <p:spPr>
          <a:xfrm>
            <a:off x="6635160" y="4419720"/>
            <a:ext cx="1518840" cy="11912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Start</a:t>
            </a:r>
            <a:r>
              <a:rPr b="0" lang="en-US" sz="2400" spc="-1" strike="noStrike">
                <a:solidFill>
                  <a:srgbClr val="000000"/>
                </a:solidFill>
                <a:latin typeface="Times New Roman"/>
              </a:rPr>
              <a:t>	</a:t>
            </a:r>
            <a:r>
              <a:rPr b="0" lang="en-US" sz="2400" spc="-1" strike="noStrike">
                <a:solidFill>
                  <a:srgbClr val="000000"/>
                </a:solidFill>
                <a:latin typeface="Times New Roman"/>
              </a:rPr>
              <a:t>2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Used</a:t>
            </a:r>
            <a:r>
              <a:rPr b="0" lang="en-US" sz="2400" spc="-1" strike="noStrike">
                <a:solidFill>
                  <a:srgbClr val="000000"/>
                </a:solidFill>
                <a:latin typeface="Times New Roman"/>
              </a:rPr>
              <a:t>	</a:t>
            </a:r>
            <a:r>
              <a:rPr b="0" lang="en-US" sz="2400" spc="-1" strike="noStrike">
                <a:solidFill>
                  <a:srgbClr val="000000"/>
                </a:solidFill>
                <a:latin typeface="Times New Roman"/>
              </a:rPr>
              <a:t>2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Left</a:t>
            </a:r>
            <a:r>
              <a:rPr b="0" lang="en-US" sz="2400" spc="-1" strike="noStrike">
                <a:solidFill>
                  <a:srgbClr val="000000"/>
                </a:solidFill>
                <a:latin typeface="Times New Roman"/>
              </a:rPr>
              <a:t>	</a:t>
            </a:r>
            <a:r>
              <a:rPr b="0" lang="en-US" sz="2400" spc="-1" strike="noStrike">
                <a:solidFill>
                  <a:srgbClr val="000000"/>
                </a:solidFill>
                <a:latin typeface="Times New Roman"/>
              </a:rPr>
              <a:t>0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p:txBody>
      </p:sp>
      <p:sp>
        <p:nvSpPr>
          <p:cNvPr id="1366" name="CustomShape 11"/>
          <p:cNvSpPr/>
          <p:nvPr/>
        </p:nvSpPr>
        <p:spPr>
          <a:xfrm>
            <a:off x="4421160" y="3809880"/>
            <a:ext cx="409320" cy="6426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0000"/>
                </a:solidFill>
                <a:latin typeface="Times New Roman"/>
              </a:rPr>
              <a:t>∙∙</a:t>
            </a:r>
            <a:endParaRPr b="0" lang="en-US" sz="3600" spc="-1" strike="noStrike">
              <a:solidFill>
                <a:srgbClr val="000000"/>
              </a:solidFill>
              <a:latin typeface="Times New Roman"/>
            </a:endParaRPr>
          </a:p>
        </p:txBody>
      </p:sp>
    </p:spTree>
  </p:cSld>
  <p:transition>
    <p:fade thruBlk="true"/>
  </p:transition>
</p:sld>
</file>

<file path=ppt/slides/slide10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7"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368"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8ED530E6-352D-4869-9BA5-BED3A0FAF68B}"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369" name="TextShape 3"/>
          <p:cNvSpPr txBox="1"/>
          <p:nvPr/>
        </p:nvSpPr>
        <p:spPr>
          <a:xfrm>
            <a:off x="-360" y="-360"/>
            <a:ext cx="4267080" cy="2590920"/>
          </a:xfrm>
          <a:prstGeom prst="rect">
            <a:avLst/>
          </a:prstGeom>
          <a:noFill/>
          <a:ln w="9360">
            <a:solidFill>
              <a:srgbClr val="000000"/>
            </a:solidFill>
            <a:miter/>
          </a:ln>
        </p:spPr>
        <p:txBody>
          <a:bodyPr lIns="274320" rIns="274320" tIns="13716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Example:</a:t>
            </a:r>
            <a:br/>
            <a:r>
              <a:rPr b="0" lang="en-US" sz="2400" spc="-1" strike="noStrike">
                <a:solidFill>
                  <a:srgbClr val="9900ff"/>
                </a:solidFill>
                <a:latin typeface="Times New Roman"/>
              </a:rPr>
              <a:t>Determine if NH</a:t>
            </a:r>
            <a:r>
              <a:rPr b="0" lang="en-US" sz="2400" spc="-1" strike="noStrike" baseline="-25000">
                <a:solidFill>
                  <a:srgbClr val="9900ff"/>
                </a:solidFill>
                <a:latin typeface="Times New Roman"/>
              </a:rPr>
              <a:t>3</a:t>
            </a:r>
            <a:r>
              <a:rPr b="0" lang="en-US" sz="2400" spc="-1" strike="noStrike">
                <a:solidFill>
                  <a:srgbClr val="9900ff"/>
                </a:solidFill>
                <a:latin typeface="Times New Roman"/>
              </a:rPr>
              <a:t> is polar.</a:t>
            </a:r>
            <a:endParaRPr b="0" lang="en-US" sz="2400" spc="-1" strike="noStrike">
              <a:solidFill>
                <a:srgbClr val="9900ff"/>
              </a:solidFill>
              <a:latin typeface="Times New Roman"/>
            </a:endParaRPr>
          </a:p>
        </p:txBody>
      </p:sp>
      <p:sp>
        <p:nvSpPr>
          <p:cNvPr id="1370" name="TextShape 4"/>
          <p:cNvSpPr txBox="1"/>
          <p:nvPr/>
        </p:nvSpPr>
        <p:spPr>
          <a:xfrm>
            <a:off x="0" y="2590560"/>
            <a:ext cx="9144000" cy="4267080"/>
          </a:xfrm>
          <a:prstGeom prst="rect">
            <a:avLst/>
          </a:prstGeom>
          <a:noFill/>
          <a:ln w="9360">
            <a:solidFill>
              <a:srgbClr val="000000"/>
            </a:solidFill>
            <a:miter/>
          </a:ln>
        </p:spPr>
        <p:txBody>
          <a:bodyPr lIns="274320" rIns="274320" tIns="137160">
            <a:normAutofit/>
          </a:bodyPr>
          <a:p>
            <a:pPr marL="342720" indent="-342720">
              <a:spcBef>
                <a:spcPts val="44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Apply the solution map</a:t>
            </a:r>
            <a:r>
              <a:rPr b="0" lang="en-US" sz="1800" spc="-1" strike="noStrike">
                <a:solidFill>
                  <a:srgbClr val="000000"/>
                </a:solidFill>
                <a:latin typeface="Times New Roman"/>
              </a:rPr>
              <a:t>.</a:t>
            </a:r>
            <a:endParaRPr b="0" lang="en-US" sz="1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Determine if bonds are polar.</a:t>
            </a:r>
            <a:endParaRPr b="0" lang="en-US" sz="2400" spc="-1" strike="noStrike">
              <a:solidFill>
                <a:srgbClr val="000000"/>
              </a:solidFill>
              <a:latin typeface="Times New Roman"/>
            </a:endParaRPr>
          </a:p>
          <a:p>
            <a:pPr lvl="1" marL="742680" indent="-28548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marL="342720" indent="-34272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
        <p:nvSpPr>
          <p:cNvPr id="1371" name="TextShape 5"/>
          <p:cNvSpPr txBox="1"/>
          <p:nvPr/>
        </p:nvSpPr>
        <p:spPr>
          <a:xfrm>
            <a:off x="4266720" y="-360"/>
            <a:ext cx="4876920" cy="2590920"/>
          </a:xfrm>
          <a:prstGeom prst="rect">
            <a:avLst/>
          </a:prstGeom>
          <a:noFill/>
          <a:ln w="9360">
            <a:solidFill>
              <a:srgbClr val="000000"/>
            </a:solidFill>
            <a:miter/>
          </a:ln>
        </p:spPr>
        <p:txBody>
          <a:bodyPr lIns="274320" rIns="274320" tIns="137160">
            <a:normAutofit/>
          </a:bodyPr>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Information:</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Given: </a:t>
            </a:r>
            <a:r>
              <a:rPr b="0" lang="en-US" sz="2400" spc="-1" strike="noStrike">
                <a:solidFill>
                  <a:srgbClr val="000000"/>
                </a:solidFill>
                <a:latin typeface="Times New Roman"/>
              </a:rPr>
              <a:t>	</a:t>
            </a:r>
            <a:r>
              <a:rPr b="0" lang="en-US" sz="2400" spc="-1" strike="noStrike">
                <a:solidFill>
                  <a:srgbClr val="000000"/>
                </a:solidFill>
                <a:latin typeface="Times New Roman"/>
              </a:rPr>
              <a:t>NH</a:t>
            </a:r>
            <a:r>
              <a:rPr b="0" lang="en-US" sz="2400" spc="-1" strike="noStrike" baseline="-25000">
                <a:solidFill>
                  <a:srgbClr val="000000"/>
                </a:solidFill>
                <a:latin typeface="Times New Roman"/>
              </a:rPr>
              <a:t>3</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Find:</a:t>
            </a:r>
            <a:r>
              <a:rPr b="0" lang="en-US" sz="2400" spc="-1" strike="noStrike">
                <a:solidFill>
                  <a:srgbClr val="000000"/>
                </a:solidFill>
                <a:latin typeface="Times New Roman"/>
              </a:rPr>
              <a:t>	</a:t>
            </a:r>
            <a:r>
              <a:rPr b="0" lang="en-US" sz="2400" spc="-1" strike="noStrike">
                <a:solidFill>
                  <a:srgbClr val="000000"/>
                </a:solidFill>
                <a:latin typeface="Times New Roman"/>
              </a:rPr>
              <a:t>If polar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Solution Map: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formula → Lewis → polarity and shape → molecule polarity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graphicFrame>
        <p:nvGraphicFramePr>
          <p:cNvPr id="1372" name="Object 6"/>
          <p:cNvGraphicFramePr/>
          <p:nvPr/>
        </p:nvGraphicFramePr>
        <p:xfrm>
          <a:off x="3543480" y="3949560"/>
          <a:ext cx="1866600" cy="1197000"/>
        </p:xfrm>
        <a:graphic>
          <a:graphicData uri="http://schemas.openxmlformats.org/presentationml/2006/ole">
            <p:oleObj r:id="rId1" spid="">
              <p:embed/>
            </p:oleObj>
          </a:graphicData>
        </a:graphic>
      </p:graphicFrame>
      <p:sp>
        <p:nvSpPr>
          <p:cNvPr id="1373" name="CustomShape 7"/>
          <p:cNvSpPr/>
          <p:nvPr/>
        </p:nvSpPr>
        <p:spPr>
          <a:xfrm>
            <a:off x="4268880" y="3581280"/>
            <a:ext cx="409320" cy="6426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0000"/>
                </a:solidFill>
                <a:latin typeface="Times New Roman"/>
              </a:rPr>
              <a:t>∙∙</a:t>
            </a:r>
            <a:endParaRPr b="0" lang="en-US" sz="3600" spc="-1" strike="noStrike">
              <a:solidFill>
                <a:srgbClr val="000000"/>
              </a:solidFill>
              <a:latin typeface="Times New Roman"/>
            </a:endParaRPr>
          </a:p>
        </p:txBody>
      </p:sp>
      <p:sp>
        <p:nvSpPr>
          <p:cNvPr id="1374" name="CustomShape 8"/>
          <p:cNvSpPr/>
          <p:nvPr/>
        </p:nvSpPr>
        <p:spPr>
          <a:xfrm>
            <a:off x="6320880" y="2895480"/>
            <a:ext cx="2285280" cy="11912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Electronegativity</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N = 3.0</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H = 2.1</a:t>
            </a:r>
            <a:endParaRPr b="0" lang="en-US" sz="2400" spc="-1" strike="noStrike">
              <a:solidFill>
                <a:srgbClr val="000000"/>
              </a:solidFill>
              <a:latin typeface="Times New Roman"/>
            </a:endParaRPr>
          </a:p>
        </p:txBody>
      </p:sp>
      <p:sp>
        <p:nvSpPr>
          <p:cNvPr id="1375" name="CustomShape 9"/>
          <p:cNvSpPr/>
          <p:nvPr/>
        </p:nvSpPr>
        <p:spPr>
          <a:xfrm>
            <a:off x="6246720" y="4343400"/>
            <a:ext cx="2259360" cy="8254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3.0 – 2.1 = 0.9</a:t>
            </a:r>
            <a:endParaRPr b="0" lang="en-US" sz="2400" spc="-1" strike="noStrike">
              <a:solidFill>
                <a:srgbClr val="000000"/>
              </a:solidFill>
              <a:latin typeface="Times New Roman"/>
            </a:endParaRPr>
          </a:p>
          <a:p>
            <a:pPr algn="ct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Symbol"/>
                <a:ea typeface="Symbol"/>
              </a:rPr>
              <a:t></a:t>
            </a:r>
            <a:r>
              <a:rPr b="0" lang="en-US" sz="2400" spc="-1" strike="noStrike">
                <a:solidFill>
                  <a:srgbClr val="000000"/>
                </a:solidFill>
                <a:latin typeface="Times New Roman"/>
              </a:rPr>
              <a:t> </a:t>
            </a:r>
            <a:r>
              <a:rPr b="0" lang="en-US" sz="2400" spc="-1" strike="noStrike">
                <a:solidFill>
                  <a:srgbClr val="000000"/>
                </a:solidFill>
                <a:latin typeface="Times New Roman"/>
              </a:rPr>
              <a:t>polar covalent</a:t>
            </a:r>
            <a:endParaRPr b="0" lang="en-US" sz="2400" spc="-1" strike="noStrike">
              <a:solidFill>
                <a:srgbClr val="000000"/>
              </a:solidFill>
              <a:latin typeface="Times New Roman"/>
            </a:endParaRPr>
          </a:p>
        </p:txBody>
      </p:sp>
    </p:spTree>
  </p:cSld>
  <p:transition>
    <p:fade thruBlk="true"/>
  </p:transition>
</p:sld>
</file>

<file path=ppt/slides/slide10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76"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377"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354CB436-8A0C-4C64-916B-86C9E685D25C}"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378" name="TextShape 3"/>
          <p:cNvSpPr txBox="1"/>
          <p:nvPr/>
        </p:nvSpPr>
        <p:spPr>
          <a:xfrm>
            <a:off x="-360" y="0"/>
            <a:ext cx="4267080" cy="2666880"/>
          </a:xfrm>
          <a:prstGeom prst="rect">
            <a:avLst/>
          </a:prstGeom>
          <a:noFill/>
          <a:ln w="9360">
            <a:solidFill>
              <a:srgbClr val="000000"/>
            </a:solidFill>
            <a:miter/>
          </a:ln>
        </p:spPr>
        <p:txBody>
          <a:bodyPr lIns="274320" rIns="274320" tIns="13716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Example:</a:t>
            </a:r>
            <a:br/>
            <a:r>
              <a:rPr b="0" lang="en-US" sz="2400" spc="-1" strike="noStrike">
                <a:solidFill>
                  <a:srgbClr val="9900ff"/>
                </a:solidFill>
                <a:latin typeface="Times New Roman"/>
              </a:rPr>
              <a:t>Determine if NH</a:t>
            </a:r>
            <a:r>
              <a:rPr b="0" lang="en-US" sz="2400" spc="-1" strike="noStrike" baseline="-25000">
                <a:solidFill>
                  <a:srgbClr val="9900ff"/>
                </a:solidFill>
                <a:latin typeface="Times New Roman"/>
              </a:rPr>
              <a:t>3</a:t>
            </a:r>
            <a:r>
              <a:rPr b="0" lang="en-US" sz="2400" spc="-1" strike="noStrike">
                <a:solidFill>
                  <a:srgbClr val="9900ff"/>
                </a:solidFill>
                <a:latin typeface="Times New Roman"/>
              </a:rPr>
              <a:t> is polar.</a:t>
            </a:r>
            <a:endParaRPr b="0" lang="en-US" sz="2400" spc="-1" strike="noStrike">
              <a:solidFill>
                <a:srgbClr val="9900ff"/>
              </a:solidFill>
              <a:latin typeface="Times New Roman"/>
            </a:endParaRPr>
          </a:p>
        </p:txBody>
      </p:sp>
      <p:sp>
        <p:nvSpPr>
          <p:cNvPr id="1379" name="TextShape 4"/>
          <p:cNvSpPr txBox="1"/>
          <p:nvPr/>
        </p:nvSpPr>
        <p:spPr>
          <a:xfrm>
            <a:off x="0" y="2666880"/>
            <a:ext cx="9144000" cy="4191120"/>
          </a:xfrm>
          <a:prstGeom prst="rect">
            <a:avLst/>
          </a:prstGeom>
          <a:noFill/>
          <a:ln w="9360">
            <a:solidFill>
              <a:srgbClr val="000000"/>
            </a:solidFill>
            <a:miter/>
          </a:ln>
        </p:spPr>
        <p:txBody>
          <a:bodyPr lIns="274320" rIns="274320" tIns="137160">
            <a:normAutofit/>
          </a:bodyPr>
          <a:p>
            <a:pPr marL="342720" indent="-342720">
              <a:spcBef>
                <a:spcPts val="44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Apply the solution map</a:t>
            </a:r>
            <a:r>
              <a:rPr b="0" lang="en-US" sz="1800" spc="-1" strike="noStrike">
                <a:solidFill>
                  <a:srgbClr val="000000"/>
                </a:solidFill>
                <a:latin typeface="Times New Roman"/>
              </a:rPr>
              <a:t>.</a:t>
            </a:r>
            <a:endParaRPr b="0" lang="en-US" sz="1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Determine shape of molecule.</a:t>
            </a:r>
            <a:endParaRPr b="0" lang="en-US" sz="2400" spc="-1" strike="noStrike">
              <a:solidFill>
                <a:srgbClr val="000000"/>
              </a:solidFill>
              <a:latin typeface="Times New Roman"/>
            </a:endParaRPr>
          </a:p>
          <a:p>
            <a:pPr lvl="1" marL="742680" indent="-28548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marL="342720" indent="-34272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
        <p:nvSpPr>
          <p:cNvPr id="1380" name="TextShape 5"/>
          <p:cNvSpPr txBox="1"/>
          <p:nvPr/>
        </p:nvSpPr>
        <p:spPr>
          <a:xfrm>
            <a:off x="4266720" y="0"/>
            <a:ext cx="4876920" cy="2666880"/>
          </a:xfrm>
          <a:prstGeom prst="rect">
            <a:avLst/>
          </a:prstGeom>
          <a:noFill/>
          <a:ln w="9360">
            <a:solidFill>
              <a:srgbClr val="000000"/>
            </a:solidFill>
            <a:miter/>
          </a:ln>
        </p:spPr>
        <p:txBody>
          <a:bodyPr lIns="274320" rIns="274320" tIns="137160">
            <a:normAutofit/>
          </a:bodyPr>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Information:</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Given: </a:t>
            </a:r>
            <a:r>
              <a:rPr b="0" lang="en-US" sz="2400" spc="-1" strike="noStrike">
                <a:solidFill>
                  <a:srgbClr val="000000"/>
                </a:solidFill>
                <a:latin typeface="Times New Roman"/>
              </a:rPr>
              <a:t>	</a:t>
            </a:r>
            <a:r>
              <a:rPr b="0" lang="en-US" sz="2400" spc="-1" strike="noStrike">
                <a:solidFill>
                  <a:srgbClr val="000000"/>
                </a:solidFill>
                <a:latin typeface="Times New Roman"/>
              </a:rPr>
              <a:t>NH</a:t>
            </a:r>
            <a:r>
              <a:rPr b="0" lang="en-US" sz="2400" spc="-1" strike="noStrike" baseline="-25000">
                <a:solidFill>
                  <a:srgbClr val="000000"/>
                </a:solidFill>
                <a:latin typeface="Times New Roman"/>
              </a:rPr>
              <a:t>3</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Find:</a:t>
            </a:r>
            <a:r>
              <a:rPr b="0" lang="en-US" sz="2400" spc="-1" strike="noStrike">
                <a:solidFill>
                  <a:srgbClr val="000000"/>
                </a:solidFill>
                <a:latin typeface="Times New Roman"/>
              </a:rPr>
              <a:t>	</a:t>
            </a:r>
            <a:r>
              <a:rPr b="0" lang="en-US" sz="2400" spc="-1" strike="noStrike">
                <a:solidFill>
                  <a:srgbClr val="000000"/>
                </a:solidFill>
                <a:latin typeface="Times New Roman"/>
              </a:rPr>
              <a:t>If polar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Solution Map: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formula → Lewis → polarity and shape → molecule polarity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grpSp>
        <p:nvGrpSpPr>
          <p:cNvPr id="1381" name="Group 6"/>
          <p:cNvGrpSpPr/>
          <p:nvPr/>
        </p:nvGrpSpPr>
        <p:grpSpPr>
          <a:xfrm>
            <a:off x="1676520" y="4038480"/>
            <a:ext cx="1866600" cy="1565280"/>
            <a:chOff x="1676520" y="4038480"/>
            <a:chExt cx="1866600" cy="1565280"/>
          </a:xfrm>
        </p:grpSpPr>
        <p:graphicFrame>
          <p:nvGraphicFramePr>
            <p:cNvPr id="1382" name="Object 7"/>
            <p:cNvGraphicFramePr/>
            <p:nvPr/>
          </p:nvGraphicFramePr>
          <p:xfrm>
            <a:off x="1676520" y="4406760"/>
            <a:ext cx="1866600" cy="1197000"/>
          </p:xfrm>
          <a:graphic>
            <a:graphicData uri="http://schemas.openxmlformats.org/presentationml/2006/ole">
              <p:oleObj r:id="rId1" spid="">
                <p:embed/>
              </p:oleObj>
            </a:graphicData>
          </a:graphic>
        </p:graphicFrame>
        <p:sp>
          <p:nvSpPr>
            <p:cNvPr id="1383" name="CustomShape 8"/>
            <p:cNvSpPr/>
            <p:nvPr/>
          </p:nvSpPr>
          <p:spPr>
            <a:xfrm>
              <a:off x="2401920" y="4038480"/>
              <a:ext cx="409320" cy="6426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0000"/>
                  </a:solidFill>
                  <a:latin typeface="Times New Roman"/>
                </a:rPr>
                <a:t>∙∙</a:t>
              </a:r>
              <a:endParaRPr b="0" lang="en-US" sz="3600" spc="-1" strike="noStrike">
                <a:solidFill>
                  <a:srgbClr val="000000"/>
                </a:solidFill>
                <a:latin typeface="Times New Roman"/>
              </a:endParaRPr>
            </a:p>
          </p:txBody>
        </p:sp>
      </p:grpSp>
      <p:sp>
        <p:nvSpPr>
          <p:cNvPr id="1384" name="CustomShape 9"/>
          <p:cNvSpPr/>
          <p:nvPr/>
        </p:nvSpPr>
        <p:spPr>
          <a:xfrm>
            <a:off x="3655440" y="3809880"/>
            <a:ext cx="2547360" cy="15570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4 areas of electrons</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around N;</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3 bonding areas</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1 lone pair</a:t>
            </a:r>
            <a:endParaRPr b="0" lang="en-US" sz="2400" spc="-1" strike="noStrike">
              <a:solidFill>
                <a:srgbClr val="000000"/>
              </a:solidFill>
              <a:latin typeface="Times New Roman"/>
            </a:endParaRPr>
          </a:p>
        </p:txBody>
      </p:sp>
      <p:sp>
        <p:nvSpPr>
          <p:cNvPr id="1385" name="CustomShape 10"/>
          <p:cNvSpPr/>
          <p:nvPr/>
        </p:nvSpPr>
        <p:spPr>
          <a:xfrm>
            <a:off x="3349440" y="5638680"/>
            <a:ext cx="329580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Shape = trigonal pyramid</a:t>
            </a:r>
            <a:endParaRPr b="0" lang="en-US" sz="2400" spc="-1" strike="noStrike">
              <a:solidFill>
                <a:srgbClr val="000000"/>
              </a:solidFill>
              <a:latin typeface="Times New Roman"/>
            </a:endParaRPr>
          </a:p>
        </p:txBody>
      </p:sp>
      <p:grpSp>
        <p:nvGrpSpPr>
          <p:cNvPr id="1386" name="Group 11"/>
          <p:cNvGrpSpPr/>
          <p:nvPr/>
        </p:nvGrpSpPr>
        <p:grpSpPr>
          <a:xfrm>
            <a:off x="6629400" y="4114800"/>
            <a:ext cx="1885680" cy="1530360"/>
            <a:chOff x="6629400" y="4114800"/>
            <a:chExt cx="1885680" cy="1530360"/>
          </a:xfrm>
        </p:grpSpPr>
        <p:pic>
          <p:nvPicPr>
            <p:cNvPr id="1387" name="Picture 13" descr="ammonia model"/>
            <p:cNvPicPr/>
            <p:nvPr/>
          </p:nvPicPr>
          <p:blipFill>
            <a:blip r:embed="rId2"/>
            <a:stretch/>
          </p:blipFill>
          <p:spPr>
            <a:xfrm>
              <a:off x="6629400" y="4114800"/>
              <a:ext cx="1828800" cy="1530360"/>
            </a:xfrm>
            <a:prstGeom prst="rect">
              <a:avLst/>
            </a:prstGeom>
            <a:ln>
              <a:noFill/>
            </a:ln>
          </p:spPr>
        </p:pic>
        <p:graphicFrame>
          <p:nvGraphicFramePr>
            <p:cNvPr id="1388" name="Object 12"/>
            <p:cNvGraphicFramePr/>
            <p:nvPr/>
          </p:nvGraphicFramePr>
          <p:xfrm>
            <a:off x="6743520" y="4348080"/>
            <a:ext cx="1771560" cy="1133280"/>
          </p:xfrm>
          <a:graphic>
            <a:graphicData uri="http://schemas.openxmlformats.org/presentationml/2006/ole">
              <p:oleObj r:id="rId3" spid="">
                <p:embed/>
              </p:oleObj>
            </a:graphicData>
          </a:graphic>
        </p:graphicFrame>
      </p:grpSp>
    </p:spTree>
  </p:cSld>
  <p:transition>
    <p:fade thruBlk="true"/>
  </p:transition>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1"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152"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FD85E0D7-85FF-4AB3-90E4-70BC7C75787D}" type="slidenum">
              <a:rPr b="0" lang="en-US" sz="1400" spc="-1" strike="noStrike">
                <a:solidFill>
                  <a:srgbClr val="000000"/>
                </a:solidFill>
                <a:latin typeface="Times New Roman"/>
              </a:rPr>
              <a:t>10</a:t>
            </a:fld>
            <a:endParaRPr b="0" lang="en-US" sz="1400" spc="-1" strike="noStrike">
              <a:solidFill>
                <a:srgbClr val="000000"/>
              </a:solidFill>
              <a:latin typeface="Times New Roman"/>
            </a:endParaRPr>
          </a:p>
        </p:txBody>
      </p:sp>
      <p:sp>
        <p:nvSpPr>
          <p:cNvPr id="153" name="TextShape 3"/>
          <p:cNvSpPr txBox="1"/>
          <p:nvPr/>
        </p:nvSpPr>
        <p:spPr>
          <a:xfrm>
            <a:off x="161640" y="456840"/>
            <a:ext cx="883908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9900ff"/>
                </a:solidFill>
                <a:latin typeface="Times New Roman"/>
              </a:rPr>
              <a:t>Example 10.3—Using Lewis Theory to Predict Chemical Formulas of Ionic Compounds</a:t>
            </a:r>
            <a:endParaRPr b="0" lang="en-US" sz="3600" spc="-1" strike="noStrike">
              <a:solidFill>
                <a:srgbClr val="9900ff"/>
              </a:solidFill>
              <a:latin typeface="Times New Roman"/>
            </a:endParaRPr>
          </a:p>
        </p:txBody>
      </p:sp>
      <p:sp>
        <p:nvSpPr>
          <p:cNvPr id="154" name="CustomShape 4"/>
          <p:cNvSpPr/>
          <p:nvPr/>
        </p:nvSpPr>
        <p:spPr>
          <a:xfrm>
            <a:off x="457200" y="1752480"/>
            <a:ext cx="8236440" cy="9471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Predict the formula of the compound that forms between</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calcium and chlorine.</a:t>
            </a:r>
            <a:endParaRPr b="0" lang="en-US" sz="2800" spc="-1" strike="noStrike">
              <a:solidFill>
                <a:srgbClr val="000000"/>
              </a:solidFill>
              <a:latin typeface="Times New Roman"/>
            </a:endParaRPr>
          </a:p>
        </p:txBody>
      </p:sp>
      <p:sp>
        <p:nvSpPr>
          <p:cNvPr id="155" name="CustomShape 5"/>
          <p:cNvSpPr/>
          <p:nvPr/>
        </p:nvSpPr>
        <p:spPr>
          <a:xfrm>
            <a:off x="441000" y="2784600"/>
            <a:ext cx="3688920" cy="8254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Draw the </a:t>
            </a:r>
            <a:r>
              <a:rPr b="0" lang="en-US" sz="2400" spc="-1" strike="noStrike">
                <a:solidFill>
                  <a:srgbClr val="000000"/>
                </a:solidFill>
                <a:latin typeface="Times New Roman"/>
              </a:rPr>
              <a:t>Lewis dot </a:t>
            </a:r>
            <a:r>
              <a:rPr b="0" lang="en-US" sz="2400" spc="-1" strike="noStrike">
                <a:solidFill>
                  <a:srgbClr val="000000"/>
                </a:solidFill>
                <a:latin typeface="Times New Roman"/>
              </a:rPr>
              <a:t>symbols</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of the </a:t>
            </a:r>
            <a:r>
              <a:rPr b="0" lang="en-US" sz="2400" spc="-1" strike="noStrike">
                <a:solidFill>
                  <a:srgbClr val="000000"/>
                </a:solidFill>
                <a:latin typeface="Times New Roman"/>
              </a:rPr>
              <a:t>elements.</a:t>
            </a:r>
            <a:endParaRPr b="0" lang="en-US" sz="2400" spc="-1" strike="noStrike">
              <a:solidFill>
                <a:srgbClr val="000000"/>
              </a:solidFill>
              <a:latin typeface="Times New Roman"/>
            </a:endParaRPr>
          </a:p>
        </p:txBody>
      </p:sp>
      <p:grpSp>
        <p:nvGrpSpPr>
          <p:cNvPr id="156" name="Group 6"/>
          <p:cNvGrpSpPr/>
          <p:nvPr/>
        </p:nvGrpSpPr>
        <p:grpSpPr>
          <a:xfrm>
            <a:off x="5564160" y="2590920"/>
            <a:ext cx="641520" cy="945000"/>
            <a:chOff x="5564160" y="2590920"/>
            <a:chExt cx="641520" cy="945000"/>
          </a:xfrm>
        </p:grpSpPr>
        <p:sp>
          <p:nvSpPr>
            <p:cNvPr id="157" name="CustomShape 7"/>
            <p:cNvSpPr/>
            <p:nvPr/>
          </p:nvSpPr>
          <p:spPr>
            <a:xfrm>
              <a:off x="5564160" y="2736720"/>
              <a:ext cx="51912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Ca</a:t>
              </a:r>
              <a:endParaRPr b="0" lang="en-US" sz="2400" spc="-1" strike="noStrike">
                <a:solidFill>
                  <a:srgbClr val="000000"/>
                </a:solidFill>
                <a:latin typeface="Times New Roman"/>
              </a:endParaRPr>
            </a:p>
          </p:txBody>
        </p:sp>
        <p:sp>
          <p:nvSpPr>
            <p:cNvPr id="158" name="CustomShape 8"/>
            <p:cNvSpPr/>
            <p:nvPr/>
          </p:nvSpPr>
          <p:spPr>
            <a:xfrm>
              <a:off x="5884920" y="259092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sp>
          <p:nvSpPr>
            <p:cNvPr id="159" name="CustomShape 9"/>
            <p:cNvSpPr/>
            <p:nvPr/>
          </p:nvSpPr>
          <p:spPr>
            <a:xfrm>
              <a:off x="5656320" y="277164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grpSp>
      <p:grpSp>
        <p:nvGrpSpPr>
          <p:cNvPr id="160" name="Group 10"/>
          <p:cNvGrpSpPr/>
          <p:nvPr/>
        </p:nvGrpSpPr>
        <p:grpSpPr>
          <a:xfrm>
            <a:off x="6912000" y="2505240"/>
            <a:ext cx="916560" cy="916560"/>
            <a:chOff x="6912000" y="2505240"/>
            <a:chExt cx="916560" cy="916560"/>
          </a:xfrm>
        </p:grpSpPr>
        <p:sp>
          <p:nvSpPr>
            <p:cNvPr id="161" name="CustomShape 11"/>
            <p:cNvSpPr/>
            <p:nvPr/>
          </p:nvSpPr>
          <p:spPr>
            <a:xfrm>
              <a:off x="7134120" y="2736720"/>
              <a:ext cx="46872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Cl</a:t>
              </a:r>
              <a:endParaRPr b="0" lang="en-US" sz="2400" spc="-1" strike="noStrike">
                <a:solidFill>
                  <a:srgbClr val="000000"/>
                </a:solidFill>
                <a:latin typeface="Times New Roman"/>
              </a:endParaRPr>
            </a:p>
          </p:txBody>
        </p:sp>
        <p:grpSp>
          <p:nvGrpSpPr>
            <p:cNvPr id="162" name="Group 12"/>
            <p:cNvGrpSpPr/>
            <p:nvPr/>
          </p:nvGrpSpPr>
          <p:grpSpPr>
            <a:xfrm>
              <a:off x="7475400" y="2505240"/>
              <a:ext cx="320760" cy="916560"/>
              <a:chOff x="7475400" y="2505240"/>
              <a:chExt cx="320760" cy="916560"/>
            </a:xfrm>
          </p:grpSpPr>
          <p:sp>
            <p:nvSpPr>
              <p:cNvPr id="163" name="CustomShape 13"/>
              <p:cNvSpPr/>
              <p:nvPr/>
            </p:nvSpPr>
            <p:spPr>
              <a:xfrm>
                <a:off x="7475400" y="250524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sp>
            <p:nvSpPr>
              <p:cNvPr id="164" name="CustomShape 14"/>
              <p:cNvSpPr/>
              <p:nvPr/>
            </p:nvSpPr>
            <p:spPr>
              <a:xfrm>
                <a:off x="7475400" y="265752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grpSp>
        <p:sp>
          <p:nvSpPr>
            <p:cNvPr id="165" name="CustomShape 15"/>
            <p:cNvSpPr/>
            <p:nvPr/>
          </p:nvSpPr>
          <p:spPr>
            <a:xfrm>
              <a:off x="6946920" y="251928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grpSp>
          <p:nvGrpSpPr>
            <p:cNvPr id="166" name="Group 16"/>
            <p:cNvGrpSpPr/>
            <p:nvPr/>
          </p:nvGrpSpPr>
          <p:grpSpPr>
            <a:xfrm>
              <a:off x="6912000" y="2583000"/>
              <a:ext cx="916560" cy="320760"/>
              <a:chOff x="6912000" y="2583000"/>
              <a:chExt cx="916560" cy="320760"/>
            </a:xfrm>
          </p:grpSpPr>
          <p:sp>
            <p:nvSpPr>
              <p:cNvPr id="167" name="CustomShape 17"/>
              <p:cNvSpPr/>
              <p:nvPr/>
            </p:nvSpPr>
            <p:spPr>
              <a:xfrm rot="16200000">
                <a:off x="7133760" y="236124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sp>
            <p:nvSpPr>
              <p:cNvPr id="168" name="CustomShape 18"/>
              <p:cNvSpPr/>
              <p:nvPr/>
            </p:nvSpPr>
            <p:spPr>
              <a:xfrm rot="16200000">
                <a:off x="7286040" y="236124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grpSp>
        <p:grpSp>
          <p:nvGrpSpPr>
            <p:cNvPr id="169" name="Group 19"/>
            <p:cNvGrpSpPr/>
            <p:nvPr/>
          </p:nvGrpSpPr>
          <p:grpSpPr>
            <a:xfrm>
              <a:off x="6912000" y="3072960"/>
              <a:ext cx="916560" cy="320760"/>
              <a:chOff x="6912000" y="3072960"/>
              <a:chExt cx="916560" cy="320760"/>
            </a:xfrm>
          </p:grpSpPr>
          <p:sp>
            <p:nvSpPr>
              <p:cNvPr id="170" name="CustomShape 20"/>
              <p:cNvSpPr/>
              <p:nvPr/>
            </p:nvSpPr>
            <p:spPr>
              <a:xfrm rot="16200000">
                <a:off x="7133760" y="285120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sp>
            <p:nvSpPr>
              <p:cNvPr id="171" name="CustomShape 21"/>
              <p:cNvSpPr/>
              <p:nvPr/>
            </p:nvSpPr>
            <p:spPr>
              <a:xfrm rot="16200000">
                <a:off x="7286040" y="285120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grpSp>
      </p:grpSp>
      <p:sp>
        <p:nvSpPr>
          <p:cNvPr id="172" name="CustomShape 22"/>
          <p:cNvSpPr/>
          <p:nvPr/>
        </p:nvSpPr>
        <p:spPr>
          <a:xfrm>
            <a:off x="451800" y="3733920"/>
            <a:ext cx="4336560" cy="22885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Transfer all the </a:t>
            </a:r>
            <a:r>
              <a:rPr b="0" lang="en-US" sz="2400" spc="-1" strike="noStrike">
                <a:solidFill>
                  <a:srgbClr val="000000"/>
                </a:solidFill>
                <a:latin typeface="Times New Roman"/>
              </a:rPr>
              <a:t>valance electrons</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from the metal to </a:t>
            </a:r>
            <a:r>
              <a:rPr b="0" lang="en-US" sz="2400" spc="-1" strike="noStrike">
                <a:solidFill>
                  <a:srgbClr val="000000"/>
                </a:solidFill>
                <a:latin typeface="Times New Roman"/>
              </a:rPr>
              <a:t>the nonmetal,</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adding more of </a:t>
            </a:r>
            <a:r>
              <a:rPr b="0" lang="en-US" sz="2400" spc="-1" strike="noStrike">
                <a:solidFill>
                  <a:srgbClr val="000000"/>
                </a:solidFill>
                <a:latin typeface="Times New Roman"/>
              </a:rPr>
              <a:t>each atom as you</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go, until all </a:t>
            </a:r>
            <a:r>
              <a:rPr b="0" lang="en-US" sz="2400" spc="-1" strike="noStrike">
                <a:solidFill>
                  <a:srgbClr val="000000"/>
                </a:solidFill>
                <a:latin typeface="Times New Roman"/>
              </a:rPr>
              <a:t>electrons are lost </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from the metal </a:t>
            </a:r>
            <a:r>
              <a:rPr b="0" lang="en-US" sz="2400" spc="-1" strike="noStrike">
                <a:solidFill>
                  <a:srgbClr val="000000"/>
                </a:solidFill>
                <a:latin typeface="Times New Roman"/>
              </a:rPr>
              <a:t>atoms and all </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nonmetal atoms </a:t>
            </a:r>
            <a:r>
              <a:rPr b="0" lang="en-US" sz="2400" spc="-1" strike="noStrike">
                <a:solidFill>
                  <a:srgbClr val="000000"/>
                </a:solidFill>
                <a:latin typeface="Times New Roman"/>
              </a:rPr>
              <a:t>have 8 electrons. </a:t>
            </a:r>
            <a:endParaRPr b="0" lang="en-US" sz="2400" spc="-1" strike="noStrike">
              <a:solidFill>
                <a:srgbClr val="000000"/>
              </a:solidFill>
              <a:latin typeface="Times New Roman"/>
            </a:endParaRPr>
          </a:p>
        </p:txBody>
      </p:sp>
      <p:grpSp>
        <p:nvGrpSpPr>
          <p:cNvPr id="173" name="Group 23"/>
          <p:cNvGrpSpPr/>
          <p:nvPr/>
        </p:nvGrpSpPr>
        <p:grpSpPr>
          <a:xfrm>
            <a:off x="6249960" y="3733920"/>
            <a:ext cx="641520" cy="945000"/>
            <a:chOff x="6249960" y="3733920"/>
            <a:chExt cx="641520" cy="945000"/>
          </a:xfrm>
        </p:grpSpPr>
        <p:sp>
          <p:nvSpPr>
            <p:cNvPr id="174" name="CustomShape 24"/>
            <p:cNvSpPr/>
            <p:nvPr/>
          </p:nvSpPr>
          <p:spPr>
            <a:xfrm>
              <a:off x="6249960" y="3879720"/>
              <a:ext cx="51912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Ca</a:t>
              </a:r>
              <a:endParaRPr b="0" lang="en-US" sz="2400" spc="-1" strike="noStrike">
                <a:solidFill>
                  <a:srgbClr val="000000"/>
                </a:solidFill>
                <a:latin typeface="Times New Roman"/>
              </a:endParaRPr>
            </a:p>
          </p:txBody>
        </p:sp>
        <p:sp>
          <p:nvSpPr>
            <p:cNvPr id="175" name="CustomShape 25"/>
            <p:cNvSpPr/>
            <p:nvPr/>
          </p:nvSpPr>
          <p:spPr>
            <a:xfrm>
              <a:off x="6570720" y="373392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sp>
          <p:nvSpPr>
            <p:cNvPr id="176" name="CustomShape 26"/>
            <p:cNvSpPr/>
            <p:nvPr/>
          </p:nvSpPr>
          <p:spPr>
            <a:xfrm>
              <a:off x="6342120" y="391464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grpSp>
      <p:grpSp>
        <p:nvGrpSpPr>
          <p:cNvPr id="177" name="Group 27"/>
          <p:cNvGrpSpPr/>
          <p:nvPr/>
        </p:nvGrpSpPr>
        <p:grpSpPr>
          <a:xfrm>
            <a:off x="7543800" y="3657600"/>
            <a:ext cx="916560" cy="916560"/>
            <a:chOff x="7543800" y="3657600"/>
            <a:chExt cx="916560" cy="916560"/>
          </a:xfrm>
        </p:grpSpPr>
        <p:sp>
          <p:nvSpPr>
            <p:cNvPr id="178" name="CustomShape 28"/>
            <p:cNvSpPr/>
            <p:nvPr/>
          </p:nvSpPr>
          <p:spPr>
            <a:xfrm>
              <a:off x="7765920" y="3889080"/>
              <a:ext cx="46872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Cl</a:t>
              </a:r>
              <a:endParaRPr b="0" lang="en-US" sz="2400" spc="-1" strike="noStrike">
                <a:solidFill>
                  <a:srgbClr val="000000"/>
                </a:solidFill>
                <a:latin typeface="Times New Roman"/>
              </a:endParaRPr>
            </a:p>
          </p:txBody>
        </p:sp>
        <p:grpSp>
          <p:nvGrpSpPr>
            <p:cNvPr id="179" name="Group 29"/>
            <p:cNvGrpSpPr/>
            <p:nvPr/>
          </p:nvGrpSpPr>
          <p:grpSpPr>
            <a:xfrm>
              <a:off x="8107200" y="3657600"/>
              <a:ext cx="320760" cy="916560"/>
              <a:chOff x="8107200" y="3657600"/>
              <a:chExt cx="320760" cy="916560"/>
            </a:xfrm>
          </p:grpSpPr>
          <p:sp>
            <p:nvSpPr>
              <p:cNvPr id="180" name="CustomShape 30"/>
              <p:cNvSpPr/>
              <p:nvPr/>
            </p:nvSpPr>
            <p:spPr>
              <a:xfrm>
                <a:off x="8107200" y="365760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sp>
            <p:nvSpPr>
              <p:cNvPr id="181" name="CustomShape 31"/>
              <p:cNvSpPr/>
              <p:nvPr/>
            </p:nvSpPr>
            <p:spPr>
              <a:xfrm>
                <a:off x="8107200" y="380988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grpSp>
        <p:sp>
          <p:nvSpPr>
            <p:cNvPr id="182" name="CustomShape 32"/>
            <p:cNvSpPr/>
            <p:nvPr/>
          </p:nvSpPr>
          <p:spPr>
            <a:xfrm>
              <a:off x="7578720" y="367164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grpSp>
          <p:nvGrpSpPr>
            <p:cNvPr id="183" name="Group 33"/>
            <p:cNvGrpSpPr/>
            <p:nvPr/>
          </p:nvGrpSpPr>
          <p:grpSpPr>
            <a:xfrm>
              <a:off x="7543800" y="3735360"/>
              <a:ext cx="916560" cy="320760"/>
              <a:chOff x="7543800" y="3735360"/>
              <a:chExt cx="916560" cy="320760"/>
            </a:xfrm>
          </p:grpSpPr>
          <p:sp>
            <p:nvSpPr>
              <p:cNvPr id="184" name="CustomShape 34"/>
              <p:cNvSpPr/>
              <p:nvPr/>
            </p:nvSpPr>
            <p:spPr>
              <a:xfrm rot="16200000">
                <a:off x="7765560" y="351360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sp>
            <p:nvSpPr>
              <p:cNvPr id="185" name="CustomShape 35"/>
              <p:cNvSpPr/>
              <p:nvPr/>
            </p:nvSpPr>
            <p:spPr>
              <a:xfrm rot="16200000">
                <a:off x="7917840" y="351360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grpSp>
        <p:grpSp>
          <p:nvGrpSpPr>
            <p:cNvPr id="186" name="Group 36"/>
            <p:cNvGrpSpPr/>
            <p:nvPr/>
          </p:nvGrpSpPr>
          <p:grpSpPr>
            <a:xfrm>
              <a:off x="7543800" y="4225320"/>
              <a:ext cx="916560" cy="320760"/>
              <a:chOff x="7543800" y="4225320"/>
              <a:chExt cx="916560" cy="320760"/>
            </a:xfrm>
          </p:grpSpPr>
          <p:sp>
            <p:nvSpPr>
              <p:cNvPr id="187" name="CustomShape 37"/>
              <p:cNvSpPr/>
              <p:nvPr/>
            </p:nvSpPr>
            <p:spPr>
              <a:xfrm rot="16200000">
                <a:off x="7765560" y="400356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sp>
            <p:nvSpPr>
              <p:cNvPr id="188" name="CustomShape 38"/>
              <p:cNvSpPr/>
              <p:nvPr/>
            </p:nvSpPr>
            <p:spPr>
              <a:xfrm rot="16200000">
                <a:off x="7917840" y="400356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grpSp>
      </p:grpSp>
      <p:cxnSp>
        <p:nvCxnSpPr>
          <p:cNvPr id="189" name="Line 39"/>
          <p:cNvCxnSpPr>
            <a:stCxn id="175" idx="3"/>
            <a:endCxn id="182" idx="1"/>
          </p:cNvCxnSpPr>
          <p:nvPr/>
        </p:nvCxnSpPr>
        <p:spPr>
          <a:xfrm flipV="1">
            <a:off x="6891480" y="4053600"/>
            <a:ext cx="687600" cy="62640"/>
          </a:xfrm>
          <a:prstGeom prst="curvedConnector3">
            <a:avLst/>
          </a:prstGeom>
          <a:ln w="28440">
            <a:solidFill>
              <a:srgbClr val="0066ff"/>
            </a:solidFill>
            <a:miter/>
            <a:tailEnd len="med" type="triangle" w="med"/>
          </a:ln>
        </p:spPr>
      </p:cxnSp>
      <p:grpSp>
        <p:nvGrpSpPr>
          <p:cNvPr id="190" name="Group 40"/>
          <p:cNvGrpSpPr/>
          <p:nvPr/>
        </p:nvGrpSpPr>
        <p:grpSpPr>
          <a:xfrm>
            <a:off x="4800600" y="3657600"/>
            <a:ext cx="916560" cy="916560"/>
            <a:chOff x="4800600" y="3657600"/>
            <a:chExt cx="916560" cy="916560"/>
          </a:xfrm>
        </p:grpSpPr>
        <p:sp>
          <p:nvSpPr>
            <p:cNvPr id="191" name="CustomShape 41"/>
            <p:cNvSpPr/>
            <p:nvPr/>
          </p:nvSpPr>
          <p:spPr>
            <a:xfrm>
              <a:off x="5022720" y="3889080"/>
              <a:ext cx="46872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Cl</a:t>
              </a:r>
              <a:endParaRPr b="0" lang="en-US" sz="2400" spc="-1" strike="noStrike">
                <a:solidFill>
                  <a:srgbClr val="000000"/>
                </a:solidFill>
                <a:latin typeface="Times New Roman"/>
              </a:endParaRPr>
            </a:p>
          </p:txBody>
        </p:sp>
        <p:grpSp>
          <p:nvGrpSpPr>
            <p:cNvPr id="192" name="Group 42"/>
            <p:cNvGrpSpPr/>
            <p:nvPr/>
          </p:nvGrpSpPr>
          <p:grpSpPr>
            <a:xfrm>
              <a:off x="5364000" y="3657600"/>
              <a:ext cx="320760" cy="916560"/>
              <a:chOff x="5364000" y="3657600"/>
              <a:chExt cx="320760" cy="916560"/>
            </a:xfrm>
          </p:grpSpPr>
          <p:sp>
            <p:nvSpPr>
              <p:cNvPr id="193" name="CustomShape 43"/>
              <p:cNvSpPr/>
              <p:nvPr/>
            </p:nvSpPr>
            <p:spPr>
              <a:xfrm>
                <a:off x="5364000" y="365760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sp>
            <p:nvSpPr>
              <p:cNvPr id="194" name="CustomShape 44"/>
              <p:cNvSpPr/>
              <p:nvPr/>
            </p:nvSpPr>
            <p:spPr>
              <a:xfrm>
                <a:off x="5364000" y="380988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grpSp>
        <p:sp>
          <p:nvSpPr>
            <p:cNvPr id="195" name="CustomShape 45"/>
            <p:cNvSpPr/>
            <p:nvPr/>
          </p:nvSpPr>
          <p:spPr>
            <a:xfrm>
              <a:off x="4835520" y="367164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grpSp>
          <p:nvGrpSpPr>
            <p:cNvPr id="196" name="Group 46"/>
            <p:cNvGrpSpPr/>
            <p:nvPr/>
          </p:nvGrpSpPr>
          <p:grpSpPr>
            <a:xfrm>
              <a:off x="4800600" y="3735360"/>
              <a:ext cx="916560" cy="320760"/>
              <a:chOff x="4800600" y="3735360"/>
              <a:chExt cx="916560" cy="320760"/>
            </a:xfrm>
          </p:grpSpPr>
          <p:sp>
            <p:nvSpPr>
              <p:cNvPr id="197" name="CustomShape 47"/>
              <p:cNvSpPr/>
              <p:nvPr/>
            </p:nvSpPr>
            <p:spPr>
              <a:xfrm rot="16200000">
                <a:off x="5022360" y="351360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sp>
            <p:nvSpPr>
              <p:cNvPr id="198" name="CustomShape 48"/>
              <p:cNvSpPr/>
              <p:nvPr/>
            </p:nvSpPr>
            <p:spPr>
              <a:xfrm rot="16200000">
                <a:off x="5174640" y="351360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grpSp>
        <p:grpSp>
          <p:nvGrpSpPr>
            <p:cNvPr id="199" name="Group 49"/>
            <p:cNvGrpSpPr/>
            <p:nvPr/>
          </p:nvGrpSpPr>
          <p:grpSpPr>
            <a:xfrm>
              <a:off x="4800600" y="4225320"/>
              <a:ext cx="916560" cy="320760"/>
              <a:chOff x="4800600" y="4225320"/>
              <a:chExt cx="916560" cy="320760"/>
            </a:xfrm>
          </p:grpSpPr>
          <p:sp>
            <p:nvSpPr>
              <p:cNvPr id="200" name="CustomShape 50"/>
              <p:cNvSpPr/>
              <p:nvPr/>
            </p:nvSpPr>
            <p:spPr>
              <a:xfrm rot="16200000">
                <a:off x="5022360" y="400356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sp>
            <p:nvSpPr>
              <p:cNvPr id="201" name="CustomShape 51"/>
              <p:cNvSpPr/>
              <p:nvPr/>
            </p:nvSpPr>
            <p:spPr>
              <a:xfrm rot="16200000">
                <a:off x="5174640" y="4003560"/>
                <a:ext cx="320760" cy="764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000000"/>
                    </a:solidFill>
                    <a:latin typeface="Times New Roman"/>
                  </a:rPr>
                  <a:t>∙</a:t>
                </a:r>
                <a:endParaRPr b="0" lang="en-US" sz="4400" spc="-1" strike="noStrike">
                  <a:solidFill>
                    <a:srgbClr val="000000"/>
                  </a:solidFill>
                  <a:latin typeface="Times New Roman"/>
                </a:endParaRPr>
              </a:p>
            </p:txBody>
          </p:sp>
        </p:grpSp>
      </p:grpSp>
      <p:sp>
        <p:nvSpPr>
          <p:cNvPr id="202" name="CustomShape 52"/>
          <p:cNvSpPr/>
          <p:nvPr/>
        </p:nvSpPr>
        <p:spPr>
          <a:xfrm>
            <a:off x="6264000" y="4724280"/>
            <a:ext cx="70668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Ca</a:t>
            </a:r>
            <a:r>
              <a:rPr b="0" lang="en-US" sz="2400" spc="-1" strike="noStrike" baseline="30000">
                <a:solidFill>
                  <a:srgbClr val="000000"/>
                </a:solidFill>
                <a:latin typeface="Times New Roman"/>
              </a:rPr>
              <a:t>2+</a:t>
            </a:r>
            <a:endParaRPr b="0" lang="en-US" sz="2400" spc="-1" strike="noStrike">
              <a:solidFill>
                <a:srgbClr val="000000"/>
              </a:solidFill>
              <a:latin typeface="Times New Roman"/>
            </a:endParaRPr>
          </a:p>
        </p:txBody>
      </p:sp>
      <p:cxnSp>
        <p:nvCxnSpPr>
          <p:cNvPr id="203" name="Line 53"/>
          <p:cNvCxnSpPr>
            <a:stCxn id="176" idx="1"/>
            <a:endCxn id="195" idx="1"/>
          </p:cNvCxnSpPr>
          <p:nvPr/>
        </p:nvCxnSpPr>
        <p:spPr>
          <a:xfrm flipH="1" flipV="1">
            <a:off x="4835520" y="4053600"/>
            <a:ext cx="1506960" cy="243360"/>
          </a:xfrm>
          <a:prstGeom prst="curvedConnector3">
            <a:avLst/>
          </a:prstGeom>
          <a:ln w="28440">
            <a:solidFill>
              <a:srgbClr val="0066ff"/>
            </a:solidFill>
            <a:miter/>
            <a:tailEnd len="med" type="triangle" w="med"/>
          </a:ln>
        </p:spPr>
      </p:cxnSp>
      <mc:AlternateContent>
        <mc:Choice xmlns:a14="http://schemas.microsoft.com/office/drawing/2010/main" Requires="a14">
          <p:sp>
            <p:nvSpPr>
              <p:cNvPr id="204" name="Formula 54"/>
              <p:cNvSpPr txBox="1"/>
              <p:nvPr/>
            </p:nvSpPr>
            <p:spPr>
              <a:xfrm>
                <a:off x="7010280" y="4343400"/>
                <a:ext cx="1282680" cy="1257480"/>
              </a:xfrm>
              <a:prstGeom prst="rect">
                <a:avLst/>
              </a:prstGeom>
            </p:spPr>
            <p:txBody>
              <a:bodyPr/>
              <a:p>
                <a14:m>
                  <m:oMath xmlns:m="http://schemas.openxmlformats.org/officeDocument/2006/math">
                    <m:sSup>
                      <m:e>
                        <m:d>
                          <m:dPr>
                            <m:begChr m:val="["/>
                            <m:endChr m:val="]"/>
                          </m:dPr>
                          <m:e>
                            <m:m>
                              <m:mr>
                                <m:e/>
                                <m:e>
                                  <m:r>
                                    <m:t xml:space="preserve">⋅</m:t>
                                  </m:r>
                                </m:e>
                              </m:mr>
                              <m:mr>
                                <m:e>
                                  <m:r>
                                    <m:t xml:space="preserve">:</m:t>
                                  </m:r>
                                </m:e>
                                <m:e/>
                              </m:mr>
                            </m:m>
                            <m:r>
                              <m:t xml:space="preserve">:</m:t>
                            </m:r>
                          </m:e>
                          <m:e/>
                          <m:e/>
                          <m:e/>
                          <m:e>
                            <m:r>
                              <m:t xml:space="preserve">⋅</m:t>
                            </m:r>
                          </m:e>
                          <m:e/>
                        </m:d>
                      </m:e>
                      <m:sup>
                        <m:r>
                          <m:t xml:space="preserve">−</m:t>
                        </m:r>
                      </m:sup>
                    </m:sSup>
                  </m:oMath>
                </a14:m>
              </a:p>
            </p:txBody>
          </p:sp>
        </mc:Choice>
        <mc:Fallback/>
      </mc:AlternateContent>
      <mc:AlternateContent>
        <mc:Choice xmlns:a14="http://schemas.microsoft.com/office/drawing/2010/main" Requires="a14">
          <p:sp>
            <p:nvSpPr>
              <p:cNvPr id="205" name="Formula 55"/>
              <p:cNvSpPr txBox="1"/>
              <p:nvPr/>
            </p:nvSpPr>
            <p:spPr>
              <a:xfrm>
                <a:off x="5029200" y="4343400"/>
                <a:ext cx="1282680" cy="1257480"/>
              </a:xfrm>
              <a:prstGeom prst="rect">
                <a:avLst/>
              </a:prstGeom>
            </p:spPr>
            <p:txBody>
              <a:bodyPr/>
              <a:p>
                <a14:m>
                  <m:oMath xmlns:m="http://schemas.openxmlformats.org/officeDocument/2006/math">
                    <m:sSup>
                      <m:e>
                        <m:d>
                          <m:dPr>
                            <m:begChr m:val="["/>
                            <m:endChr m:val="]"/>
                          </m:dPr>
                          <m:e>
                            <m:m>
                              <m:mr>
                                <m:e/>
                                <m:e>
                                  <m:r>
                                    <m:t xml:space="preserve">⋅</m:t>
                                  </m:r>
                                </m:e>
                              </m:mr>
                              <m:mr>
                                <m:e>
                                  <m:r>
                                    <m:t xml:space="preserve">:</m:t>
                                  </m:r>
                                </m:e>
                                <m:e/>
                              </m:mr>
                            </m:m>
                            <m:r>
                              <m:t xml:space="preserve">:</m:t>
                            </m:r>
                          </m:e>
                          <m:e/>
                          <m:e/>
                          <m:e/>
                          <m:e>
                            <m:r>
                              <m:t xml:space="preserve">⋅</m:t>
                            </m:r>
                          </m:e>
                          <m:e/>
                        </m:d>
                      </m:e>
                      <m:sup>
                        <m:r>
                          <m:t xml:space="preserve">−</m:t>
                        </m:r>
                      </m:sup>
                    </m:sSup>
                  </m:oMath>
                </a14:m>
              </a:p>
            </p:txBody>
          </p:sp>
        </mc:Choice>
        <mc:Fallback/>
      </mc:AlternateContent>
      <p:sp>
        <p:nvSpPr>
          <p:cNvPr id="206" name="CustomShape 56"/>
          <p:cNvSpPr/>
          <p:nvPr/>
        </p:nvSpPr>
        <p:spPr>
          <a:xfrm>
            <a:off x="6256080" y="5638680"/>
            <a:ext cx="895680" cy="5101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CaCl</a:t>
            </a:r>
            <a:r>
              <a:rPr b="0" lang="en-US" sz="2400" spc="-1" strike="noStrike" baseline="-25000">
                <a:solidFill>
                  <a:srgbClr val="000000"/>
                </a:solidFill>
                <a:latin typeface="Times New Roman"/>
              </a:rPr>
              <a:t>2</a:t>
            </a:r>
            <a:endParaRPr b="0" lang="en-US" sz="2400" spc="-1" strike="noStrike">
              <a:solidFill>
                <a:srgbClr val="000000"/>
              </a:solidFill>
              <a:latin typeface="Times New Roman"/>
            </a:endParaRPr>
          </a:p>
        </p:txBody>
      </p:sp>
    </p:spTree>
  </p:cSld>
  <p:transition>
    <p:fade thruBlk="true"/>
  </p:transition>
  <p:timing>
    <p:tnLst>
      <p:par>
        <p:cTn id="64" dur="indefinite" restart="never" nodeType="tmRoot">
          <p:childTnLst>
            <p:seq>
              <p:cTn id="65" dur="indefinite" nodeType="mainSeq">
                <p:childTnLst>
                  <p:par>
                    <p:cTn id="66" fill="hold">
                      <p:stCondLst>
                        <p:cond delay="indefinite"/>
                      </p:stCondLst>
                      <p:childTnLst>
                        <p:par>
                          <p:cTn id="67" fill="hold">
                            <p:stCondLst>
                              <p:cond delay="0"/>
                            </p:stCondLst>
                            <p:childTnLst>
                              <p:par>
                                <p:cTn id="68" nodeType="clickEffect" fill="hold" presetClass="entr" presetID="2" presetSubtype="8">
                                  <p:stCondLst>
                                    <p:cond delay="0"/>
                                  </p:stCondLst>
                                  <p:childTnLst>
                                    <p:set>
                                      <p:cBhvr>
                                        <p:cTn id="69" dur="1" fill="hold">
                                          <p:stCondLst>
                                            <p:cond delay="0"/>
                                          </p:stCondLst>
                                        </p:cTn>
                                        <p:tgtEl>
                                          <p:spTgt spid="155"/>
                                        </p:tgtEl>
                                        <p:attrNameLst>
                                          <p:attrName>style.visibility</p:attrName>
                                        </p:attrNameLst>
                                      </p:cBhvr>
                                      <p:to>
                                        <p:strVal val="visible"/>
                                      </p:to>
                                    </p:set>
                                    <p:anim calcmode="lin" valueType="num">
                                      <p:cBhvr additive="base">
                                        <p:cTn id="70" dur="500" fill="hold"/>
                                        <p:tgtEl>
                                          <p:spTgt spid="155"/>
                                        </p:tgtEl>
                                        <p:attrNameLst>
                                          <p:attrName>ppt_x</p:attrName>
                                        </p:attrNameLst>
                                      </p:cBhvr>
                                      <p:tavLst>
                                        <p:tav tm="0">
                                          <p:val>
                                            <p:strVal val="0-#ppt_w/2"/>
                                          </p:val>
                                        </p:tav>
                                        <p:tav tm="100000">
                                          <p:val>
                                            <p:strVal val="#ppt_x"/>
                                          </p:val>
                                        </p:tav>
                                      </p:tavLst>
                                    </p:anim>
                                    <p:anim calcmode="lin" valueType="num">
                                      <p:cBhvr additive="base">
                                        <p:cTn id="71" dur="500" fill="hold"/>
                                        <p:tgtEl>
                                          <p:spTgt spid="155"/>
                                        </p:tgtEl>
                                        <p:attrNameLst>
                                          <p:attrName>ppt_y</p:attrName>
                                        </p:attrNameLst>
                                      </p:cBhvr>
                                      <p:tavLst>
                                        <p:tav tm="0">
                                          <p:val>
                                            <p:strVal val="#ppt_y"/>
                                          </p:val>
                                        </p:tav>
                                        <p:tav tm="100000">
                                          <p:val>
                                            <p:strVal val="#ppt_y"/>
                                          </p:val>
                                        </p:tav>
                                      </p:tavLst>
                                    </p:anim>
                                  </p:childTnLst>
                                </p:cTn>
                              </p:par>
                            </p:childTnLst>
                          </p:cTn>
                        </p:par>
                        <p:par>
                          <p:cTn id="72" fill="hold">
                            <p:stCondLst>
                              <p:cond delay="500"/>
                            </p:stCondLst>
                            <p:childTnLst>
                              <p:par>
                                <p:cTn id="73" nodeType="afterEffect" fill="hold" presetClass="entr" presetID="2" presetSubtype="2">
                                  <p:stCondLst>
                                    <p:cond delay="1000"/>
                                  </p:stCondLst>
                                  <p:childTnLst>
                                    <p:set>
                                      <p:cBhvr>
                                        <p:cTn id="74" dur="1" fill="hold">
                                          <p:stCondLst>
                                            <p:cond delay="0"/>
                                          </p:stCondLst>
                                        </p:cTn>
                                        <p:tgtEl>
                                          <p:spTgt spid="156"/>
                                        </p:tgtEl>
                                        <p:attrNameLst>
                                          <p:attrName>style.visibility</p:attrName>
                                        </p:attrNameLst>
                                      </p:cBhvr>
                                      <p:to>
                                        <p:strVal val="visible"/>
                                      </p:to>
                                    </p:set>
                                    <p:anim calcmode="lin" valueType="num">
                                      <p:cBhvr additive="base">
                                        <p:cTn id="75" dur="500" fill="hold"/>
                                        <p:tgtEl>
                                          <p:spTgt spid="156"/>
                                        </p:tgtEl>
                                        <p:attrNameLst>
                                          <p:attrName>ppt_x</p:attrName>
                                        </p:attrNameLst>
                                      </p:cBhvr>
                                      <p:tavLst>
                                        <p:tav tm="0">
                                          <p:val>
                                            <p:strVal val="1+#ppt_w/2"/>
                                          </p:val>
                                        </p:tav>
                                        <p:tav tm="100000">
                                          <p:val>
                                            <p:strVal val="#ppt_x"/>
                                          </p:val>
                                        </p:tav>
                                      </p:tavLst>
                                    </p:anim>
                                    <p:anim calcmode="lin" valueType="num">
                                      <p:cBhvr additive="base">
                                        <p:cTn id="76" dur="500" fill="hold"/>
                                        <p:tgtEl>
                                          <p:spTgt spid="156"/>
                                        </p:tgtEl>
                                        <p:attrNameLst>
                                          <p:attrName>ppt_y</p:attrName>
                                        </p:attrNameLst>
                                      </p:cBhvr>
                                      <p:tavLst>
                                        <p:tav tm="0">
                                          <p:val>
                                            <p:strVal val="#ppt_y"/>
                                          </p:val>
                                        </p:tav>
                                        <p:tav tm="100000">
                                          <p:val>
                                            <p:strVal val="#ppt_y"/>
                                          </p:val>
                                        </p:tav>
                                      </p:tavLst>
                                    </p:anim>
                                  </p:childTnLst>
                                </p:cTn>
                              </p:par>
                            </p:childTnLst>
                          </p:cTn>
                        </p:par>
                        <p:par>
                          <p:cTn id="77" fill="hold">
                            <p:stCondLst>
                              <p:cond delay="2000"/>
                            </p:stCondLst>
                            <p:childTnLst>
                              <p:par>
                                <p:cTn id="78" nodeType="afterEffect" fill="hold" presetClass="entr" presetID="2" presetSubtype="2">
                                  <p:stCondLst>
                                    <p:cond delay="0"/>
                                  </p:stCondLst>
                                  <p:childTnLst>
                                    <p:set>
                                      <p:cBhvr>
                                        <p:cTn id="79" dur="1" fill="hold">
                                          <p:stCondLst>
                                            <p:cond delay="0"/>
                                          </p:stCondLst>
                                        </p:cTn>
                                        <p:tgtEl>
                                          <p:spTgt spid="160"/>
                                        </p:tgtEl>
                                        <p:attrNameLst>
                                          <p:attrName>style.visibility</p:attrName>
                                        </p:attrNameLst>
                                      </p:cBhvr>
                                      <p:to>
                                        <p:strVal val="visible"/>
                                      </p:to>
                                    </p:set>
                                    <p:anim calcmode="lin" valueType="num">
                                      <p:cBhvr additive="base">
                                        <p:cTn id="80" dur="500" fill="hold"/>
                                        <p:tgtEl>
                                          <p:spTgt spid="160"/>
                                        </p:tgtEl>
                                        <p:attrNameLst>
                                          <p:attrName>ppt_x</p:attrName>
                                        </p:attrNameLst>
                                      </p:cBhvr>
                                      <p:tavLst>
                                        <p:tav tm="0">
                                          <p:val>
                                            <p:strVal val="1+#ppt_w/2"/>
                                          </p:val>
                                        </p:tav>
                                        <p:tav tm="100000">
                                          <p:val>
                                            <p:strVal val="#ppt_x"/>
                                          </p:val>
                                        </p:tav>
                                      </p:tavLst>
                                    </p:anim>
                                    <p:anim calcmode="lin" valueType="num">
                                      <p:cBhvr additive="base">
                                        <p:cTn id="81" dur="500" fill="hold"/>
                                        <p:tgtEl>
                                          <p:spTgt spid="160"/>
                                        </p:tgtEl>
                                        <p:attrNameLst>
                                          <p:attrName>ppt_y</p:attrName>
                                        </p:attrNameLst>
                                      </p:cBhvr>
                                      <p:tavLst>
                                        <p:tav tm="0">
                                          <p:val>
                                            <p:strVal val="#ppt_y"/>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nodeType="clickEffect" fill="hold" presetClass="entr" presetID="2" presetSubtype="8">
                                  <p:stCondLst>
                                    <p:cond delay="0"/>
                                  </p:stCondLst>
                                  <p:childTnLst>
                                    <p:set>
                                      <p:cBhvr>
                                        <p:cTn id="85" dur="1" fill="hold">
                                          <p:stCondLst>
                                            <p:cond delay="0"/>
                                          </p:stCondLst>
                                        </p:cTn>
                                        <p:tgtEl>
                                          <p:spTgt spid="172"/>
                                        </p:tgtEl>
                                        <p:attrNameLst>
                                          <p:attrName>style.visibility</p:attrName>
                                        </p:attrNameLst>
                                      </p:cBhvr>
                                      <p:to>
                                        <p:strVal val="visible"/>
                                      </p:to>
                                    </p:set>
                                    <p:anim calcmode="lin" valueType="num">
                                      <p:cBhvr additive="base">
                                        <p:cTn id="86" dur="500" fill="hold"/>
                                        <p:tgtEl>
                                          <p:spTgt spid="172"/>
                                        </p:tgtEl>
                                        <p:attrNameLst>
                                          <p:attrName>ppt_x</p:attrName>
                                        </p:attrNameLst>
                                      </p:cBhvr>
                                      <p:tavLst>
                                        <p:tav tm="0">
                                          <p:val>
                                            <p:strVal val="0-#ppt_w/2"/>
                                          </p:val>
                                        </p:tav>
                                        <p:tav tm="100000">
                                          <p:val>
                                            <p:strVal val="#ppt_x"/>
                                          </p:val>
                                        </p:tav>
                                      </p:tavLst>
                                    </p:anim>
                                    <p:anim calcmode="lin" valueType="num">
                                      <p:cBhvr additive="base">
                                        <p:cTn id="87" dur="500" fill="hold"/>
                                        <p:tgtEl>
                                          <p:spTgt spid="172"/>
                                        </p:tgtEl>
                                        <p:attrNameLst>
                                          <p:attrName>ppt_y</p:attrName>
                                        </p:attrNameLst>
                                      </p:cBhvr>
                                      <p:tavLst>
                                        <p:tav tm="0">
                                          <p:val>
                                            <p:strVal val="#ppt_y"/>
                                          </p:val>
                                        </p:tav>
                                        <p:tav tm="100000">
                                          <p:val>
                                            <p:strVal val="#ppt_y"/>
                                          </p:val>
                                        </p:tav>
                                      </p:tavLst>
                                    </p:anim>
                                  </p:childTnLst>
                                </p:cTn>
                              </p:par>
                            </p:childTnLst>
                          </p:cTn>
                        </p:par>
                        <p:par>
                          <p:cTn id="88" fill="hold">
                            <p:stCondLst>
                              <p:cond delay="500"/>
                            </p:stCondLst>
                            <p:childTnLst>
                              <p:par>
                                <p:cTn id="89" nodeType="afterEffect" fill="hold" presetClass="entr" presetID="2" presetSubtype="2">
                                  <p:stCondLst>
                                    <p:cond delay="2000"/>
                                  </p:stCondLst>
                                  <p:childTnLst>
                                    <p:set>
                                      <p:cBhvr>
                                        <p:cTn id="90" dur="1" fill="hold">
                                          <p:stCondLst>
                                            <p:cond delay="0"/>
                                          </p:stCondLst>
                                        </p:cTn>
                                        <p:tgtEl>
                                          <p:spTgt spid="173"/>
                                        </p:tgtEl>
                                        <p:attrNameLst>
                                          <p:attrName>style.visibility</p:attrName>
                                        </p:attrNameLst>
                                      </p:cBhvr>
                                      <p:to>
                                        <p:strVal val="visible"/>
                                      </p:to>
                                    </p:set>
                                    <p:anim calcmode="lin" valueType="num">
                                      <p:cBhvr additive="base">
                                        <p:cTn id="91" dur="500" fill="hold"/>
                                        <p:tgtEl>
                                          <p:spTgt spid="173"/>
                                        </p:tgtEl>
                                        <p:attrNameLst>
                                          <p:attrName>ppt_x</p:attrName>
                                        </p:attrNameLst>
                                      </p:cBhvr>
                                      <p:tavLst>
                                        <p:tav tm="0">
                                          <p:val>
                                            <p:strVal val="1+#ppt_w/2"/>
                                          </p:val>
                                        </p:tav>
                                        <p:tav tm="100000">
                                          <p:val>
                                            <p:strVal val="#ppt_x"/>
                                          </p:val>
                                        </p:tav>
                                      </p:tavLst>
                                    </p:anim>
                                    <p:anim calcmode="lin" valueType="num">
                                      <p:cBhvr additive="base">
                                        <p:cTn id="92" dur="500" fill="hold"/>
                                        <p:tgtEl>
                                          <p:spTgt spid="173"/>
                                        </p:tgtEl>
                                        <p:attrNameLst>
                                          <p:attrName>ppt_y</p:attrName>
                                        </p:attrNameLst>
                                      </p:cBhvr>
                                      <p:tavLst>
                                        <p:tav tm="0">
                                          <p:val>
                                            <p:strVal val="#ppt_y"/>
                                          </p:val>
                                        </p:tav>
                                        <p:tav tm="100000">
                                          <p:val>
                                            <p:strVal val="#ppt_y"/>
                                          </p:val>
                                        </p:tav>
                                      </p:tavLst>
                                    </p:anim>
                                  </p:childTnLst>
                                </p:cTn>
                              </p:par>
                            </p:childTnLst>
                          </p:cTn>
                        </p:par>
                        <p:par>
                          <p:cTn id="93" fill="hold">
                            <p:stCondLst>
                              <p:cond delay="3000"/>
                            </p:stCondLst>
                            <p:childTnLst>
                              <p:par>
                                <p:cTn id="94" nodeType="afterEffect" fill="hold" presetClass="entr" presetID="2" presetSubtype="2">
                                  <p:stCondLst>
                                    <p:cond delay="0"/>
                                  </p:stCondLst>
                                  <p:childTnLst>
                                    <p:set>
                                      <p:cBhvr>
                                        <p:cTn id="95" dur="1" fill="hold">
                                          <p:stCondLst>
                                            <p:cond delay="0"/>
                                          </p:stCondLst>
                                        </p:cTn>
                                        <p:tgtEl>
                                          <p:spTgt spid="177"/>
                                        </p:tgtEl>
                                        <p:attrNameLst>
                                          <p:attrName>style.visibility</p:attrName>
                                        </p:attrNameLst>
                                      </p:cBhvr>
                                      <p:to>
                                        <p:strVal val="visible"/>
                                      </p:to>
                                    </p:set>
                                    <p:anim calcmode="lin" valueType="num">
                                      <p:cBhvr additive="base">
                                        <p:cTn id="96" dur="500" fill="hold"/>
                                        <p:tgtEl>
                                          <p:spTgt spid="177"/>
                                        </p:tgtEl>
                                        <p:attrNameLst>
                                          <p:attrName>ppt_x</p:attrName>
                                        </p:attrNameLst>
                                      </p:cBhvr>
                                      <p:tavLst>
                                        <p:tav tm="0">
                                          <p:val>
                                            <p:strVal val="1+#ppt_w/2"/>
                                          </p:val>
                                        </p:tav>
                                        <p:tav tm="100000">
                                          <p:val>
                                            <p:strVal val="#ppt_x"/>
                                          </p:val>
                                        </p:tav>
                                      </p:tavLst>
                                    </p:anim>
                                    <p:anim calcmode="lin" valueType="num">
                                      <p:cBhvr additive="base">
                                        <p:cTn id="97" dur="500" fill="hold"/>
                                        <p:tgtEl>
                                          <p:spTgt spid="177"/>
                                        </p:tgtEl>
                                        <p:attrNameLst>
                                          <p:attrName>ppt_y</p:attrName>
                                        </p:attrNameLst>
                                      </p:cBhvr>
                                      <p:tavLst>
                                        <p:tav tm="0">
                                          <p:val>
                                            <p:strVal val="#ppt_y"/>
                                          </p:val>
                                        </p:tav>
                                        <p:tav tm="100000">
                                          <p:val>
                                            <p:strVal val="#ppt_y"/>
                                          </p:val>
                                        </p:tav>
                                      </p:tavLst>
                                    </p:anim>
                                  </p:childTnLst>
                                </p:cTn>
                              </p:par>
                            </p:childTnLst>
                          </p:cTn>
                        </p:par>
                        <p:par>
                          <p:cTn id="98" fill="hold">
                            <p:stCondLst>
                              <p:cond delay="3500"/>
                            </p:stCondLst>
                            <p:childTnLst>
                              <p:par>
                                <p:cTn id="99" nodeType="afterEffect" fill="hold" presetClass="entr" presetID="22" presetSubtype="8">
                                  <p:stCondLst>
                                    <p:cond delay="1000"/>
                                  </p:stCondLst>
                                  <p:childTnLst>
                                    <p:set>
                                      <p:cBhvr>
                                        <p:cTn id="100" dur="1" fill="hold">
                                          <p:stCondLst>
                                            <p:cond delay="0"/>
                                          </p:stCondLst>
                                        </p:cTn>
                                        <p:tgtEl>
                                          <p:spTgt spid="189"/>
                                        </p:tgtEl>
                                        <p:attrNameLst>
                                          <p:attrName>style.visibility</p:attrName>
                                        </p:attrNameLst>
                                      </p:cBhvr>
                                      <p:to>
                                        <p:strVal val="visible"/>
                                      </p:to>
                                    </p:set>
                                    <p:animEffect filter="wipe(left)" transition="in">
                                      <p:cBhvr additive="repl">
                                        <p:cTn id="101" dur="500"/>
                                        <p:tgtEl>
                                          <p:spTgt spid="189"/>
                                        </p:tgtEl>
                                      </p:cBhvr>
                                    </p:animEffect>
                                  </p:childTnLst>
                                </p:cTn>
                              </p:par>
                            </p:childTnLst>
                          </p:cTn>
                        </p:par>
                        <p:par>
                          <p:cTn id="102" fill="hold">
                            <p:stCondLst>
                              <p:cond delay="5000"/>
                            </p:stCondLst>
                            <p:childTnLst>
                              <p:par>
                                <p:cTn id="103" nodeType="afterEffect" fill="hold" presetClass="entr" presetID="2" presetSubtype="2">
                                  <p:stCondLst>
                                    <p:cond delay="0"/>
                                  </p:stCondLst>
                                  <p:childTnLst>
                                    <p:set>
                                      <p:cBhvr>
                                        <p:cTn id="104" dur="1" fill="hold">
                                          <p:stCondLst>
                                            <p:cond delay="0"/>
                                          </p:stCondLst>
                                        </p:cTn>
                                        <p:tgtEl>
                                          <p:spTgt spid="190"/>
                                        </p:tgtEl>
                                        <p:attrNameLst>
                                          <p:attrName>style.visibility</p:attrName>
                                        </p:attrNameLst>
                                      </p:cBhvr>
                                      <p:to>
                                        <p:strVal val="visible"/>
                                      </p:to>
                                    </p:set>
                                    <p:anim calcmode="lin" valueType="num">
                                      <p:cBhvr additive="base">
                                        <p:cTn id="105" dur="500" fill="hold"/>
                                        <p:tgtEl>
                                          <p:spTgt spid="190"/>
                                        </p:tgtEl>
                                        <p:attrNameLst>
                                          <p:attrName>ppt_x</p:attrName>
                                        </p:attrNameLst>
                                      </p:cBhvr>
                                      <p:tavLst>
                                        <p:tav tm="0">
                                          <p:val>
                                            <p:strVal val="1+#ppt_w/2"/>
                                          </p:val>
                                        </p:tav>
                                        <p:tav tm="100000">
                                          <p:val>
                                            <p:strVal val="#ppt_x"/>
                                          </p:val>
                                        </p:tav>
                                      </p:tavLst>
                                    </p:anim>
                                    <p:anim calcmode="lin" valueType="num">
                                      <p:cBhvr additive="base">
                                        <p:cTn id="106" dur="500" fill="hold"/>
                                        <p:tgtEl>
                                          <p:spTgt spid="190"/>
                                        </p:tgtEl>
                                        <p:attrNameLst>
                                          <p:attrName>ppt_y</p:attrName>
                                        </p:attrNameLst>
                                      </p:cBhvr>
                                      <p:tavLst>
                                        <p:tav tm="0">
                                          <p:val>
                                            <p:strVal val="#ppt_y"/>
                                          </p:val>
                                        </p:tav>
                                        <p:tav tm="100000">
                                          <p:val>
                                            <p:strVal val="#ppt_y"/>
                                          </p:val>
                                        </p:tav>
                                      </p:tavLst>
                                    </p:anim>
                                  </p:childTnLst>
                                </p:cTn>
                              </p:par>
                            </p:childTnLst>
                          </p:cTn>
                        </p:par>
                        <p:par>
                          <p:cTn id="107" fill="hold">
                            <p:stCondLst>
                              <p:cond delay="5500"/>
                            </p:stCondLst>
                            <p:childTnLst>
                              <p:par>
                                <p:cTn id="108" nodeType="afterEffect" fill="hold" presetClass="entr" presetID="22" presetSubtype="2">
                                  <p:stCondLst>
                                    <p:cond delay="0"/>
                                  </p:stCondLst>
                                  <p:childTnLst>
                                    <p:set>
                                      <p:cBhvr>
                                        <p:cTn id="109" dur="1" fill="hold">
                                          <p:stCondLst>
                                            <p:cond delay="0"/>
                                          </p:stCondLst>
                                        </p:cTn>
                                        <p:tgtEl>
                                          <p:spTgt spid="203"/>
                                        </p:tgtEl>
                                        <p:attrNameLst>
                                          <p:attrName>style.visibility</p:attrName>
                                        </p:attrNameLst>
                                      </p:cBhvr>
                                      <p:to>
                                        <p:strVal val="visible"/>
                                      </p:to>
                                    </p:set>
                                    <p:animEffect filter="wipe(right)" transition="in">
                                      <p:cBhvr additive="repl">
                                        <p:cTn id="110" dur="500"/>
                                        <p:tgtEl>
                                          <p:spTgt spid="203"/>
                                        </p:tgtEl>
                                      </p:cBhvr>
                                    </p:animEffect>
                                  </p:childTnLst>
                                </p:cTn>
                              </p:par>
                            </p:childTnLst>
                          </p:cTn>
                        </p:par>
                      </p:childTnLst>
                    </p:cTn>
                  </p:par>
                  <p:par>
                    <p:cTn id="111" fill="hold">
                      <p:stCondLst>
                        <p:cond delay="indefinite"/>
                      </p:stCondLst>
                      <p:childTnLst>
                        <p:par>
                          <p:cTn id="112" fill="hold">
                            <p:stCondLst>
                              <p:cond delay="0"/>
                            </p:stCondLst>
                            <p:childTnLst>
                              <p:par>
                                <p:cTn id="113" nodeType="clickEffect" fill="hold" presetClass="entr" presetID="2" presetSubtype="2">
                                  <p:stCondLst>
                                    <p:cond delay="0"/>
                                  </p:stCondLst>
                                  <p:childTnLst>
                                    <p:set>
                                      <p:cBhvr>
                                        <p:cTn id="114" dur="1" fill="hold">
                                          <p:stCondLst>
                                            <p:cond delay="0"/>
                                          </p:stCondLst>
                                        </p:cTn>
                                        <p:tgtEl>
                                          <p:spTgt spid="202"/>
                                        </p:tgtEl>
                                        <p:attrNameLst>
                                          <p:attrName>style.visibility</p:attrName>
                                        </p:attrNameLst>
                                      </p:cBhvr>
                                      <p:to>
                                        <p:strVal val="visible"/>
                                      </p:to>
                                    </p:set>
                                    <p:anim calcmode="lin" valueType="num">
                                      <p:cBhvr additive="base">
                                        <p:cTn id="115" dur="500" fill="hold"/>
                                        <p:tgtEl>
                                          <p:spTgt spid="202"/>
                                        </p:tgtEl>
                                        <p:attrNameLst>
                                          <p:attrName>ppt_x</p:attrName>
                                        </p:attrNameLst>
                                      </p:cBhvr>
                                      <p:tavLst>
                                        <p:tav tm="0">
                                          <p:val>
                                            <p:strVal val="1+#ppt_w/2"/>
                                          </p:val>
                                        </p:tav>
                                        <p:tav tm="100000">
                                          <p:val>
                                            <p:strVal val="#ppt_x"/>
                                          </p:val>
                                        </p:tav>
                                      </p:tavLst>
                                    </p:anim>
                                    <p:anim calcmode="lin" valueType="num">
                                      <p:cBhvr additive="base">
                                        <p:cTn id="116" dur="500" fill="hold"/>
                                        <p:tgtEl>
                                          <p:spTgt spid="202"/>
                                        </p:tgtEl>
                                        <p:attrNameLst>
                                          <p:attrName>ppt_y</p:attrName>
                                        </p:attrNameLst>
                                      </p:cBhvr>
                                      <p:tavLst>
                                        <p:tav tm="0">
                                          <p:val>
                                            <p:strVal val="#ppt_y"/>
                                          </p:val>
                                        </p:tav>
                                        <p:tav tm="100000">
                                          <p:val>
                                            <p:strVal val="#ppt_y"/>
                                          </p:val>
                                        </p:tav>
                                      </p:tavLst>
                                    </p:anim>
                                  </p:childTnLst>
                                </p:cTn>
                              </p:par>
                            </p:childTnLst>
                          </p:cTn>
                        </p:par>
                        <p:par>
                          <p:cTn id="117" fill="hold">
                            <p:stCondLst>
                              <p:cond delay="500"/>
                            </p:stCondLst>
                            <p:childTnLst>
                              <p:par>
                                <p:cTn id="118" nodeType="afterEffect" fill="hold" presetClass="entr" presetID="2" presetSubtype="2">
                                  <p:stCondLst>
                                    <p:cond delay="1000"/>
                                  </p:stCondLst>
                                  <p:childTnLst>
                                    <p:set>
                                      <p:cBhvr>
                                        <p:cTn id="119" dur="1" fill="hold">
                                          <p:stCondLst>
                                            <p:cond delay="0"/>
                                          </p:stCondLst>
                                        </p:cTn>
                                        <p:tgtEl>
                                          <p:spTgt spid="204"/>
                                        </p:tgtEl>
                                        <p:attrNameLst>
                                          <p:attrName>style.visibility</p:attrName>
                                        </p:attrNameLst>
                                      </p:cBhvr>
                                      <p:to>
                                        <p:strVal val="visible"/>
                                      </p:to>
                                    </p:set>
                                    <p:anim calcmode="lin" valueType="num">
                                      <p:cBhvr additive="base">
                                        <p:cTn id="120" dur="500" fill="hold"/>
                                        <p:tgtEl>
                                          <p:spTgt spid="204"/>
                                        </p:tgtEl>
                                        <p:attrNameLst>
                                          <p:attrName>ppt_x</p:attrName>
                                        </p:attrNameLst>
                                      </p:cBhvr>
                                      <p:tavLst>
                                        <p:tav tm="0">
                                          <p:val>
                                            <p:strVal val="1+#ppt_w/2"/>
                                          </p:val>
                                        </p:tav>
                                        <p:tav tm="100000">
                                          <p:val>
                                            <p:strVal val="#ppt_x"/>
                                          </p:val>
                                        </p:tav>
                                      </p:tavLst>
                                    </p:anim>
                                    <p:anim calcmode="lin" valueType="num">
                                      <p:cBhvr additive="base">
                                        <p:cTn id="121" dur="500" fill="hold"/>
                                        <p:tgtEl>
                                          <p:spTgt spid="204"/>
                                        </p:tgtEl>
                                        <p:attrNameLst>
                                          <p:attrName>ppt_y</p:attrName>
                                        </p:attrNameLst>
                                      </p:cBhvr>
                                      <p:tavLst>
                                        <p:tav tm="0">
                                          <p:val>
                                            <p:strVal val="#ppt_y"/>
                                          </p:val>
                                        </p:tav>
                                        <p:tav tm="100000">
                                          <p:val>
                                            <p:strVal val="#ppt_y"/>
                                          </p:val>
                                        </p:tav>
                                      </p:tavLst>
                                    </p:anim>
                                  </p:childTnLst>
                                </p:cTn>
                              </p:par>
                            </p:childTnLst>
                          </p:cTn>
                        </p:par>
                        <p:par>
                          <p:cTn id="122" fill="hold">
                            <p:stCondLst>
                              <p:cond delay="2000"/>
                            </p:stCondLst>
                            <p:childTnLst>
                              <p:par>
                                <p:cTn id="123" nodeType="afterEffect" fill="hold" presetClass="entr" presetID="2" presetSubtype="2">
                                  <p:stCondLst>
                                    <p:cond delay="0"/>
                                  </p:stCondLst>
                                  <p:childTnLst>
                                    <p:set>
                                      <p:cBhvr>
                                        <p:cTn id="124" dur="1" fill="hold">
                                          <p:stCondLst>
                                            <p:cond delay="0"/>
                                          </p:stCondLst>
                                        </p:cTn>
                                        <p:tgtEl>
                                          <p:spTgt spid="205"/>
                                        </p:tgtEl>
                                        <p:attrNameLst>
                                          <p:attrName>style.visibility</p:attrName>
                                        </p:attrNameLst>
                                      </p:cBhvr>
                                      <p:to>
                                        <p:strVal val="visible"/>
                                      </p:to>
                                    </p:set>
                                    <p:anim calcmode="lin" valueType="num">
                                      <p:cBhvr additive="base">
                                        <p:cTn id="125" dur="500" fill="hold"/>
                                        <p:tgtEl>
                                          <p:spTgt spid="205"/>
                                        </p:tgtEl>
                                        <p:attrNameLst>
                                          <p:attrName>ppt_x</p:attrName>
                                        </p:attrNameLst>
                                      </p:cBhvr>
                                      <p:tavLst>
                                        <p:tav tm="0">
                                          <p:val>
                                            <p:strVal val="1+#ppt_w/2"/>
                                          </p:val>
                                        </p:tav>
                                        <p:tav tm="100000">
                                          <p:val>
                                            <p:strVal val="#ppt_x"/>
                                          </p:val>
                                        </p:tav>
                                      </p:tavLst>
                                    </p:anim>
                                    <p:anim calcmode="lin" valueType="num">
                                      <p:cBhvr additive="base">
                                        <p:cTn id="126" dur="500" fill="hold"/>
                                        <p:tgtEl>
                                          <p:spTgt spid="205"/>
                                        </p:tgtEl>
                                        <p:attrNameLst>
                                          <p:attrName>ppt_y</p:attrName>
                                        </p:attrNameLst>
                                      </p:cBhvr>
                                      <p:tavLst>
                                        <p:tav tm="0">
                                          <p:val>
                                            <p:strVal val="#ppt_y"/>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nodeType="clickEffect" fill="hold" presetClass="entr" presetID="2" presetSubtype="4">
                                  <p:stCondLst>
                                    <p:cond delay="0"/>
                                  </p:stCondLst>
                                  <p:childTnLst>
                                    <p:set>
                                      <p:cBhvr>
                                        <p:cTn id="130" dur="1" fill="hold">
                                          <p:stCondLst>
                                            <p:cond delay="0"/>
                                          </p:stCondLst>
                                        </p:cTn>
                                        <p:tgtEl>
                                          <p:spTgt spid="206"/>
                                        </p:tgtEl>
                                        <p:attrNameLst>
                                          <p:attrName>style.visibility</p:attrName>
                                        </p:attrNameLst>
                                      </p:cBhvr>
                                      <p:to>
                                        <p:strVal val="visible"/>
                                      </p:to>
                                    </p:set>
                                    <p:anim calcmode="lin" valueType="num">
                                      <p:cBhvr additive="base">
                                        <p:cTn id="131" dur="500" fill="hold"/>
                                        <p:tgtEl>
                                          <p:spTgt spid="206"/>
                                        </p:tgtEl>
                                        <p:attrNameLst>
                                          <p:attrName>ppt_x</p:attrName>
                                        </p:attrNameLst>
                                      </p:cBhvr>
                                      <p:tavLst>
                                        <p:tav tm="0">
                                          <p:val>
                                            <p:strVal val="#ppt_x"/>
                                          </p:val>
                                        </p:tav>
                                        <p:tav tm="100000">
                                          <p:val>
                                            <p:strVal val="#ppt_x"/>
                                          </p:val>
                                        </p:tav>
                                      </p:tavLst>
                                    </p:anim>
                                    <p:anim calcmode="lin" valueType="num">
                                      <p:cBhvr additive="base">
                                        <p:cTn id="132" dur="500" fill="hold"/>
                                        <p:tgtEl>
                                          <p:spTgt spid="2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9"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390"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D6DAD61F-39A6-41F3-8968-1A0C66F37759}"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391" name="TextShape 3"/>
          <p:cNvSpPr txBox="1"/>
          <p:nvPr/>
        </p:nvSpPr>
        <p:spPr>
          <a:xfrm>
            <a:off x="-360" y="0"/>
            <a:ext cx="4267080" cy="2666880"/>
          </a:xfrm>
          <a:prstGeom prst="rect">
            <a:avLst/>
          </a:prstGeom>
          <a:noFill/>
          <a:ln w="9360">
            <a:solidFill>
              <a:srgbClr val="000000"/>
            </a:solidFill>
            <a:miter/>
          </a:ln>
        </p:spPr>
        <p:txBody>
          <a:bodyPr lIns="274320" rIns="274320" tIns="13716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Example:</a:t>
            </a:r>
            <a:br/>
            <a:r>
              <a:rPr b="0" lang="en-US" sz="2400" spc="-1" strike="noStrike">
                <a:solidFill>
                  <a:srgbClr val="9900ff"/>
                </a:solidFill>
                <a:latin typeface="Times New Roman"/>
              </a:rPr>
              <a:t>Determine if NH</a:t>
            </a:r>
            <a:r>
              <a:rPr b="0" lang="en-US" sz="2400" spc="-1" strike="noStrike" baseline="-25000">
                <a:solidFill>
                  <a:srgbClr val="9900ff"/>
                </a:solidFill>
                <a:latin typeface="Times New Roman"/>
              </a:rPr>
              <a:t>3</a:t>
            </a:r>
            <a:r>
              <a:rPr b="0" lang="en-US" sz="2400" spc="-1" strike="noStrike">
                <a:solidFill>
                  <a:srgbClr val="9900ff"/>
                </a:solidFill>
                <a:latin typeface="Times New Roman"/>
              </a:rPr>
              <a:t> is polar.</a:t>
            </a:r>
            <a:endParaRPr b="0" lang="en-US" sz="2400" spc="-1" strike="noStrike">
              <a:solidFill>
                <a:srgbClr val="9900ff"/>
              </a:solidFill>
              <a:latin typeface="Times New Roman"/>
            </a:endParaRPr>
          </a:p>
        </p:txBody>
      </p:sp>
      <p:sp>
        <p:nvSpPr>
          <p:cNvPr id="1392" name="TextShape 4"/>
          <p:cNvSpPr txBox="1"/>
          <p:nvPr/>
        </p:nvSpPr>
        <p:spPr>
          <a:xfrm>
            <a:off x="0" y="2666880"/>
            <a:ext cx="9144000" cy="4191120"/>
          </a:xfrm>
          <a:prstGeom prst="rect">
            <a:avLst/>
          </a:prstGeom>
          <a:noFill/>
          <a:ln w="9360">
            <a:solidFill>
              <a:srgbClr val="000000"/>
            </a:solidFill>
            <a:miter/>
          </a:ln>
        </p:spPr>
        <p:txBody>
          <a:bodyPr lIns="274320" rIns="274320" tIns="137160">
            <a:normAutofit/>
          </a:bodyPr>
          <a:p>
            <a:pPr marL="342720" indent="-342720">
              <a:spcBef>
                <a:spcPts val="44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Apply the solution map</a:t>
            </a:r>
            <a:r>
              <a:rPr b="0" lang="en-US" sz="1800" spc="-1" strike="noStrike">
                <a:solidFill>
                  <a:srgbClr val="000000"/>
                </a:solidFill>
                <a:latin typeface="Times New Roman"/>
              </a:rPr>
              <a:t>.</a:t>
            </a:r>
            <a:endParaRPr b="0" lang="en-US" sz="1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Determine molecular polarity.</a:t>
            </a:r>
            <a:endParaRPr b="0" lang="en-US" sz="2400" spc="-1" strike="noStrike">
              <a:solidFill>
                <a:srgbClr val="000000"/>
              </a:solidFill>
              <a:latin typeface="Times New Roman"/>
            </a:endParaRPr>
          </a:p>
          <a:p>
            <a:pPr lvl="1" marL="742680" indent="-28548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marL="342720" indent="-34272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
        <p:nvSpPr>
          <p:cNvPr id="1393" name="TextShape 5"/>
          <p:cNvSpPr txBox="1"/>
          <p:nvPr/>
        </p:nvSpPr>
        <p:spPr>
          <a:xfrm>
            <a:off x="4266720" y="0"/>
            <a:ext cx="4876920" cy="2666880"/>
          </a:xfrm>
          <a:prstGeom prst="rect">
            <a:avLst/>
          </a:prstGeom>
          <a:noFill/>
          <a:ln w="9360">
            <a:solidFill>
              <a:srgbClr val="000000"/>
            </a:solidFill>
            <a:miter/>
          </a:ln>
        </p:spPr>
        <p:txBody>
          <a:bodyPr lIns="274320" rIns="274320" tIns="137160">
            <a:normAutofit/>
          </a:bodyPr>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Information:</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Given: </a:t>
            </a:r>
            <a:r>
              <a:rPr b="0" lang="en-US" sz="2400" spc="-1" strike="noStrike">
                <a:solidFill>
                  <a:srgbClr val="000000"/>
                </a:solidFill>
                <a:latin typeface="Times New Roman"/>
              </a:rPr>
              <a:t>	</a:t>
            </a:r>
            <a:r>
              <a:rPr b="0" lang="en-US" sz="2400" spc="-1" strike="noStrike">
                <a:solidFill>
                  <a:srgbClr val="000000"/>
                </a:solidFill>
                <a:latin typeface="Times New Roman"/>
              </a:rPr>
              <a:t>NH</a:t>
            </a:r>
            <a:r>
              <a:rPr b="0" lang="en-US" sz="2400" spc="-1" strike="noStrike" baseline="-25000">
                <a:solidFill>
                  <a:srgbClr val="000000"/>
                </a:solidFill>
                <a:latin typeface="Times New Roman"/>
              </a:rPr>
              <a:t>3</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Find:</a:t>
            </a:r>
            <a:r>
              <a:rPr b="0" lang="en-US" sz="2400" spc="-1" strike="noStrike">
                <a:solidFill>
                  <a:srgbClr val="000000"/>
                </a:solidFill>
                <a:latin typeface="Times New Roman"/>
              </a:rPr>
              <a:t>	</a:t>
            </a:r>
            <a:r>
              <a:rPr b="0" lang="en-US" sz="2400" spc="-1" strike="noStrike">
                <a:solidFill>
                  <a:srgbClr val="000000"/>
                </a:solidFill>
                <a:latin typeface="Times New Roman"/>
              </a:rPr>
              <a:t>If polar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Solution Map: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formula → Lewis → polarity and shape → molecule polarity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
        <p:nvSpPr>
          <p:cNvPr id="1394" name="CustomShape 6"/>
          <p:cNvSpPr/>
          <p:nvPr/>
        </p:nvSpPr>
        <p:spPr>
          <a:xfrm>
            <a:off x="4949640" y="3352680"/>
            <a:ext cx="3295800" cy="8254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Bonds = polar</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Shape = trigonal pyramid</a:t>
            </a:r>
            <a:endParaRPr b="0" lang="en-US" sz="2400" spc="-1" strike="noStrike">
              <a:solidFill>
                <a:srgbClr val="000000"/>
              </a:solidFill>
              <a:latin typeface="Times New Roman"/>
            </a:endParaRPr>
          </a:p>
        </p:txBody>
      </p:sp>
      <p:graphicFrame>
        <p:nvGraphicFramePr>
          <p:cNvPr id="1395" name="Object 7"/>
          <p:cNvGraphicFramePr/>
          <p:nvPr/>
        </p:nvGraphicFramePr>
        <p:xfrm>
          <a:off x="5664240" y="4419720"/>
          <a:ext cx="1771560" cy="1133280"/>
        </p:xfrm>
        <a:graphic>
          <a:graphicData uri="http://schemas.openxmlformats.org/presentationml/2006/ole">
            <p:oleObj r:id="rId1" spid="">
              <p:embed/>
            </p:oleObj>
          </a:graphicData>
        </a:graphic>
      </p:graphicFrame>
      <p:grpSp>
        <p:nvGrpSpPr>
          <p:cNvPr id="1396" name="Group 8"/>
          <p:cNvGrpSpPr/>
          <p:nvPr/>
        </p:nvGrpSpPr>
        <p:grpSpPr>
          <a:xfrm>
            <a:off x="6883200" y="4495320"/>
            <a:ext cx="533160" cy="305280"/>
            <a:chOff x="6883200" y="4495320"/>
            <a:chExt cx="533160" cy="305280"/>
          </a:xfrm>
        </p:grpSpPr>
        <p:sp>
          <p:nvSpPr>
            <p:cNvPr id="1397" name="Line 9"/>
            <p:cNvSpPr/>
            <p:nvPr/>
          </p:nvSpPr>
          <p:spPr>
            <a:xfrm flipH="1" flipV="1">
              <a:off x="6883200" y="4495320"/>
              <a:ext cx="533160" cy="304920"/>
            </a:xfrm>
            <a:prstGeom prst="line">
              <a:avLst/>
            </a:prstGeom>
            <a:ln w="28440">
              <a:solidFill>
                <a:srgbClr val="0066ff"/>
              </a:solidFill>
              <a:miter/>
              <a:tailEnd len="med" type="triangle" w="med"/>
            </a:ln>
          </p:spPr>
          <p:style>
            <a:lnRef idx="0"/>
            <a:fillRef idx="0"/>
            <a:effectRef idx="0"/>
            <a:fontRef idx="minor"/>
          </p:style>
        </p:sp>
        <p:sp>
          <p:nvSpPr>
            <p:cNvPr id="1398" name="Line 10"/>
            <p:cNvSpPr/>
            <p:nvPr/>
          </p:nvSpPr>
          <p:spPr>
            <a:xfrm flipH="1">
              <a:off x="7263720" y="4648320"/>
              <a:ext cx="75960" cy="152280"/>
            </a:xfrm>
            <a:prstGeom prst="line">
              <a:avLst/>
            </a:prstGeom>
            <a:ln w="28440">
              <a:solidFill>
                <a:srgbClr val="0066ff"/>
              </a:solidFill>
              <a:miter/>
            </a:ln>
          </p:spPr>
          <p:style>
            <a:lnRef idx="0"/>
            <a:fillRef idx="0"/>
            <a:effectRef idx="0"/>
            <a:fontRef idx="minor"/>
          </p:style>
        </p:sp>
      </p:grpSp>
      <p:grpSp>
        <p:nvGrpSpPr>
          <p:cNvPr id="1399" name="Group 11"/>
          <p:cNvGrpSpPr/>
          <p:nvPr/>
        </p:nvGrpSpPr>
        <p:grpSpPr>
          <a:xfrm>
            <a:off x="6467760" y="4843440"/>
            <a:ext cx="176400" cy="599760"/>
            <a:chOff x="6467760" y="4843440"/>
            <a:chExt cx="176400" cy="599760"/>
          </a:xfrm>
        </p:grpSpPr>
        <p:sp>
          <p:nvSpPr>
            <p:cNvPr id="1400" name="Line 12"/>
            <p:cNvSpPr/>
            <p:nvPr/>
          </p:nvSpPr>
          <p:spPr>
            <a:xfrm flipV="1">
              <a:off x="6512760" y="4843440"/>
              <a:ext cx="131400" cy="599760"/>
            </a:xfrm>
            <a:prstGeom prst="line">
              <a:avLst/>
            </a:prstGeom>
            <a:ln w="28440">
              <a:solidFill>
                <a:srgbClr val="0066ff"/>
              </a:solidFill>
              <a:miter/>
              <a:tailEnd len="med" type="triangle" w="med"/>
            </a:ln>
          </p:spPr>
          <p:style>
            <a:lnRef idx="0"/>
            <a:fillRef idx="0"/>
            <a:effectRef idx="0"/>
            <a:fontRef idx="minor"/>
          </p:style>
        </p:sp>
        <p:sp>
          <p:nvSpPr>
            <p:cNvPr id="1401" name="Line 13"/>
            <p:cNvSpPr/>
            <p:nvPr/>
          </p:nvSpPr>
          <p:spPr>
            <a:xfrm flipH="1" flipV="1">
              <a:off x="6467760" y="5297400"/>
              <a:ext cx="167400" cy="27000"/>
            </a:xfrm>
            <a:prstGeom prst="line">
              <a:avLst/>
            </a:prstGeom>
            <a:ln w="28440">
              <a:solidFill>
                <a:srgbClr val="0066ff"/>
              </a:solidFill>
              <a:miter/>
            </a:ln>
          </p:spPr>
          <p:style>
            <a:lnRef idx="0"/>
            <a:fillRef idx="0"/>
            <a:effectRef idx="0"/>
            <a:fontRef idx="minor"/>
          </p:style>
        </p:sp>
      </p:grpSp>
      <p:grpSp>
        <p:nvGrpSpPr>
          <p:cNvPr id="1402" name="Group 14"/>
          <p:cNvGrpSpPr/>
          <p:nvPr/>
        </p:nvGrpSpPr>
        <p:grpSpPr>
          <a:xfrm>
            <a:off x="5557680" y="4494240"/>
            <a:ext cx="594000" cy="210960"/>
            <a:chOff x="5557680" y="4494240"/>
            <a:chExt cx="594000" cy="210960"/>
          </a:xfrm>
        </p:grpSpPr>
        <p:sp>
          <p:nvSpPr>
            <p:cNvPr id="1403" name="Line 15"/>
            <p:cNvSpPr/>
            <p:nvPr/>
          </p:nvSpPr>
          <p:spPr>
            <a:xfrm flipV="1">
              <a:off x="5557680" y="4494240"/>
              <a:ext cx="594000" cy="155520"/>
            </a:xfrm>
            <a:prstGeom prst="line">
              <a:avLst/>
            </a:prstGeom>
            <a:ln w="28440">
              <a:solidFill>
                <a:srgbClr val="0066ff"/>
              </a:solidFill>
              <a:miter/>
              <a:tailEnd len="med" type="triangle" w="med"/>
            </a:ln>
          </p:spPr>
          <p:style>
            <a:lnRef idx="0"/>
            <a:fillRef idx="0"/>
            <a:effectRef idx="0"/>
            <a:fontRef idx="minor"/>
          </p:style>
        </p:sp>
        <p:sp>
          <p:nvSpPr>
            <p:cNvPr id="1404" name="Line 16"/>
            <p:cNvSpPr/>
            <p:nvPr/>
          </p:nvSpPr>
          <p:spPr>
            <a:xfrm flipH="1" flipV="1">
              <a:off x="5666760" y="4543200"/>
              <a:ext cx="51840" cy="162000"/>
            </a:xfrm>
            <a:prstGeom prst="line">
              <a:avLst/>
            </a:prstGeom>
            <a:ln w="28440">
              <a:solidFill>
                <a:srgbClr val="0066ff"/>
              </a:solidFill>
              <a:miter/>
            </a:ln>
          </p:spPr>
          <p:style>
            <a:lnRef idx="0"/>
            <a:fillRef idx="0"/>
            <a:effectRef idx="0"/>
            <a:fontRef idx="minor"/>
          </p:style>
        </p:sp>
      </p:grpSp>
      <p:sp>
        <p:nvSpPr>
          <p:cNvPr id="1405" name="CustomShape 17"/>
          <p:cNvSpPr/>
          <p:nvPr/>
        </p:nvSpPr>
        <p:spPr>
          <a:xfrm>
            <a:off x="5281560" y="5638680"/>
            <a:ext cx="228672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Molecule = polar</a:t>
            </a:r>
            <a:endParaRPr b="0" lang="en-US" sz="2400" spc="-1" strike="noStrike">
              <a:solidFill>
                <a:srgbClr val="000000"/>
              </a:solidFill>
              <a:latin typeface="Times New Roman"/>
            </a:endParaRPr>
          </a:p>
        </p:txBody>
      </p:sp>
    </p:spTree>
  </p:cSld>
  <p:transition>
    <p:fade thruBlk="true"/>
  </p:transition>
</p:sld>
</file>

<file path=ppt/slides/slide1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6"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407"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B7036FF6-A635-4382-BD4B-FAF930860704}"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408" name="TextShape 3"/>
          <p:cNvSpPr txBox="1"/>
          <p:nvPr/>
        </p:nvSpPr>
        <p:spPr>
          <a:xfrm>
            <a:off x="-360" y="-360"/>
            <a:ext cx="4267080" cy="2514600"/>
          </a:xfrm>
          <a:prstGeom prst="rect">
            <a:avLst/>
          </a:prstGeom>
          <a:noFill/>
          <a:ln w="9360">
            <a:solidFill>
              <a:srgbClr val="000000"/>
            </a:solidFill>
            <a:miter/>
          </a:ln>
        </p:spPr>
        <p:txBody>
          <a:bodyPr lIns="274320" rIns="274320" tIns="13716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Example:</a:t>
            </a:r>
            <a:br/>
            <a:r>
              <a:rPr b="0" lang="en-US" sz="2400" spc="-1" strike="noStrike">
                <a:solidFill>
                  <a:srgbClr val="9900ff"/>
                </a:solidFill>
                <a:latin typeface="Times New Roman"/>
              </a:rPr>
              <a:t>Determine if NH</a:t>
            </a:r>
            <a:r>
              <a:rPr b="0" lang="en-US" sz="2400" spc="-1" strike="noStrike" baseline="-25000">
                <a:solidFill>
                  <a:srgbClr val="9900ff"/>
                </a:solidFill>
                <a:latin typeface="Times New Roman"/>
              </a:rPr>
              <a:t>3</a:t>
            </a:r>
            <a:r>
              <a:rPr b="0" lang="en-US" sz="2400" spc="-1" strike="noStrike">
                <a:solidFill>
                  <a:srgbClr val="9900ff"/>
                </a:solidFill>
                <a:latin typeface="Times New Roman"/>
              </a:rPr>
              <a:t> is polar.</a:t>
            </a:r>
            <a:endParaRPr b="0" lang="en-US" sz="2400" spc="-1" strike="noStrike">
              <a:solidFill>
                <a:srgbClr val="9900ff"/>
              </a:solidFill>
              <a:latin typeface="Times New Roman"/>
            </a:endParaRPr>
          </a:p>
        </p:txBody>
      </p:sp>
      <p:sp>
        <p:nvSpPr>
          <p:cNvPr id="1409" name="TextShape 4"/>
          <p:cNvSpPr txBox="1"/>
          <p:nvPr/>
        </p:nvSpPr>
        <p:spPr>
          <a:xfrm>
            <a:off x="0" y="2514240"/>
            <a:ext cx="9144000" cy="4343400"/>
          </a:xfrm>
          <a:prstGeom prst="rect">
            <a:avLst/>
          </a:prstGeom>
          <a:noFill/>
          <a:ln w="9360">
            <a:solidFill>
              <a:srgbClr val="000000"/>
            </a:solidFill>
            <a:miter/>
          </a:ln>
        </p:spPr>
        <p:txBody>
          <a:bodyPr lIns="274320" rIns="274320" tIns="137160">
            <a:normAutofit/>
          </a:bodyPr>
          <a:p>
            <a:pPr marL="342720" indent="-342720">
              <a:spcBef>
                <a:spcPts val="44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Check</a:t>
            </a:r>
            <a:r>
              <a:rPr b="0" lang="en-US" sz="1800" spc="-1" strike="noStrike">
                <a:solidFill>
                  <a:srgbClr val="000000"/>
                </a:solidFill>
                <a:latin typeface="Times New Roman"/>
              </a:rPr>
              <a:t>:</a:t>
            </a:r>
            <a:endParaRPr b="0" lang="en-US" sz="1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1800" spc="-1" strike="noStrike">
              <a:solidFill>
                <a:srgbClr val="000000"/>
              </a:solidFill>
              <a:latin typeface="Times New Roman"/>
            </a:endParaRPr>
          </a:p>
          <a:p>
            <a:pPr lvl="1" marL="742680" indent="-28548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1800" spc="-1" strike="noStrike">
              <a:solidFill>
                <a:srgbClr val="000000"/>
              </a:solidFill>
              <a:latin typeface="Times New Roman"/>
            </a:endParaRPr>
          </a:p>
          <a:p>
            <a:pPr marL="342720" indent="-34272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1800" spc="-1" strike="noStrike">
              <a:solidFill>
                <a:srgbClr val="000000"/>
              </a:solidFill>
              <a:latin typeface="Times New Roman"/>
            </a:endParaRPr>
          </a:p>
        </p:txBody>
      </p:sp>
      <p:sp>
        <p:nvSpPr>
          <p:cNvPr id="1410" name="TextShape 5"/>
          <p:cNvSpPr txBox="1"/>
          <p:nvPr/>
        </p:nvSpPr>
        <p:spPr>
          <a:xfrm>
            <a:off x="4266720" y="-360"/>
            <a:ext cx="4876920" cy="2514600"/>
          </a:xfrm>
          <a:prstGeom prst="rect">
            <a:avLst/>
          </a:prstGeom>
          <a:noFill/>
          <a:ln w="9360">
            <a:solidFill>
              <a:srgbClr val="000000"/>
            </a:solidFill>
            <a:miter/>
          </a:ln>
        </p:spPr>
        <p:txBody>
          <a:bodyPr lIns="274320" rIns="274320" tIns="137160">
            <a:normAutofit/>
          </a:bodyPr>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Information:</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Given: </a:t>
            </a:r>
            <a:r>
              <a:rPr b="0" lang="en-US" sz="2400" spc="-1" strike="noStrike">
                <a:solidFill>
                  <a:srgbClr val="000000"/>
                </a:solidFill>
                <a:latin typeface="Times New Roman"/>
              </a:rPr>
              <a:t>	</a:t>
            </a:r>
            <a:r>
              <a:rPr b="0" lang="en-US" sz="2400" spc="-1" strike="noStrike">
                <a:solidFill>
                  <a:srgbClr val="000000"/>
                </a:solidFill>
                <a:latin typeface="Times New Roman"/>
              </a:rPr>
              <a:t>NH</a:t>
            </a:r>
            <a:r>
              <a:rPr b="0" lang="en-US" sz="2400" spc="-1" strike="noStrike" baseline="-25000">
                <a:solidFill>
                  <a:srgbClr val="000000"/>
                </a:solidFill>
                <a:latin typeface="Times New Roman"/>
              </a:rPr>
              <a:t>3</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Find:</a:t>
            </a:r>
            <a:r>
              <a:rPr b="0" lang="en-US" sz="2400" spc="-1" strike="noStrike">
                <a:solidFill>
                  <a:srgbClr val="000000"/>
                </a:solidFill>
                <a:latin typeface="Times New Roman"/>
              </a:rPr>
              <a:t>	</a:t>
            </a:r>
            <a:r>
              <a:rPr b="0" lang="en-US" sz="2400" spc="-1" strike="noStrike">
                <a:solidFill>
                  <a:srgbClr val="000000"/>
                </a:solidFill>
                <a:latin typeface="Times New Roman"/>
              </a:rPr>
              <a:t>If polar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Solution Map: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formula → Lewis → polarity and shape → molecule polarity </a:t>
            </a:r>
            <a:endParaRPr b="0" lang="en-US" sz="2400" spc="-1" strike="noStrike">
              <a:solidFill>
                <a:srgbClr val="000000"/>
              </a:solidFill>
              <a:latin typeface="Times New Roman"/>
            </a:endParaRPr>
          </a:p>
          <a:p>
            <a:pPr marL="342720" indent="-342720">
              <a:lnSpc>
                <a:spcPct val="90000"/>
              </a:lnSpc>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
        <p:nvSpPr>
          <p:cNvPr id="1411" name="CustomShape 6"/>
          <p:cNvSpPr/>
          <p:nvPr/>
        </p:nvSpPr>
        <p:spPr>
          <a:xfrm>
            <a:off x="5635440" y="2590920"/>
            <a:ext cx="3295800" cy="8254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Bonds = polar</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Shape = trigonal pyramid</a:t>
            </a:r>
            <a:endParaRPr b="0" lang="en-US" sz="2400" spc="-1" strike="noStrike">
              <a:solidFill>
                <a:srgbClr val="000000"/>
              </a:solidFill>
              <a:latin typeface="Times New Roman"/>
            </a:endParaRPr>
          </a:p>
        </p:txBody>
      </p:sp>
      <p:graphicFrame>
        <p:nvGraphicFramePr>
          <p:cNvPr id="1412" name="Object 7"/>
          <p:cNvGraphicFramePr/>
          <p:nvPr/>
        </p:nvGraphicFramePr>
        <p:xfrm>
          <a:off x="6350040" y="3657600"/>
          <a:ext cx="1771560" cy="1133640"/>
        </p:xfrm>
        <a:graphic>
          <a:graphicData uri="http://schemas.openxmlformats.org/presentationml/2006/ole">
            <p:oleObj r:id="rId1" spid="">
              <p:embed/>
            </p:oleObj>
          </a:graphicData>
        </a:graphic>
      </p:graphicFrame>
      <p:grpSp>
        <p:nvGrpSpPr>
          <p:cNvPr id="1413" name="Group 8"/>
          <p:cNvGrpSpPr/>
          <p:nvPr/>
        </p:nvGrpSpPr>
        <p:grpSpPr>
          <a:xfrm>
            <a:off x="7569000" y="3733920"/>
            <a:ext cx="533160" cy="304560"/>
            <a:chOff x="7569000" y="3733920"/>
            <a:chExt cx="533160" cy="304560"/>
          </a:xfrm>
        </p:grpSpPr>
        <p:sp>
          <p:nvSpPr>
            <p:cNvPr id="1414" name="Line 9"/>
            <p:cNvSpPr/>
            <p:nvPr/>
          </p:nvSpPr>
          <p:spPr>
            <a:xfrm flipH="1" flipV="1">
              <a:off x="7569000" y="3733920"/>
              <a:ext cx="533160" cy="304560"/>
            </a:xfrm>
            <a:prstGeom prst="line">
              <a:avLst/>
            </a:prstGeom>
            <a:ln w="28440">
              <a:solidFill>
                <a:srgbClr val="0066ff"/>
              </a:solidFill>
              <a:miter/>
              <a:tailEnd len="med" type="triangle" w="med"/>
            </a:ln>
          </p:spPr>
          <p:style>
            <a:lnRef idx="0"/>
            <a:fillRef idx="0"/>
            <a:effectRef idx="0"/>
            <a:fontRef idx="minor"/>
          </p:style>
        </p:sp>
        <p:sp>
          <p:nvSpPr>
            <p:cNvPr id="1415" name="Line 10"/>
            <p:cNvSpPr/>
            <p:nvPr/>
          </p:nvSpPr>
          <p:spPr>
            <a:xfrm flipH="1">
              <a:off x="7949520" y="3886200"/>
              <a:ext cx="75960" cy="151920"/>
            </a:xfrm>
            <a:prstGeom prst="line">
              <a:avLst/>
            </a:prstGeom>
            <a:ln w="28440">
              <a:solidFill>
                <a:srgbClr val="0066ff"/>
              </a:solidFill>
              <a:miter/>
            </a:ln>
          </p:spPr>
          <p:style>
            <a:lnRef idx="0"/>
            <a:fillRef idx="0"/>
            <a:effectRef idx="0"/>
            <a:fontRef idx="minor"/>
          </p:style>
        </p:sp>
      </p:grpSp>
      <p:grpSp>
        <p:nvGrpSpPr>
          <p:cNvPr id="1416" name="Group 11"/>
          <p:cNvGrpSpPr/>
          <p:nvPr/>
        </p:nvGrpSpPr>
        <p:grpSpPr>
          <a:xfrm>
            <a:off x="7153560" y="4081680"/>
            <a:ext cx="176400" cy="599760"/>
            <a:chOff x="7153560" y="4081680"/>
            <a:chExt cx="176400" cy="599760"/>
          </a:xfrm>
        </p:grpSpPr>
        <p:sp>
          <p:nvSpPr>
            <p:cNvPr id="1417" name="Line 12"/>
            <p:cNvSpPr/>
            <p:nvPr/>
          </p:nvSpPr>
          <p:spPr>
            <a:xfrm flipV="1">
              <a:off x="7198920" y="4081680"/>
              <a:ext cx="131040" cy="599760"/>
            </a:xfrm>
            <a:prstGeom prst="line">
              <a:avLst/>
            </a:prstGeom>
            <a:ln w="28440">
              <a:solidFill>
                <a:srgbClr val="0066ff"/>
              </a:solidFill>
              <a:miter/>
              <a:tailEnd len="med" type="triangle" w="med"/>
            </a:ln>
          </p:spPr>
          <p:style>
            <a:lnRef idx="0"/>
            <a:fillRef idx="0"/>
            <a:effectRef idx="0"/>
            <a:fontRef idx="minor"/>
          </p:style>
        </p:sp>
        <p:sp>
          <p:nvSpPr>
            <p:cNvPr id="1418" name="Line 13"/>
            <p:cNvSpPr/>
            <p:nvPr/>
          </p:nvSpPr>
          <p:spPr>
            <a:xfrm flipH="1" flipV="1">
              <a:off x="7153560" y="4536000"/>
              <a:ext cx="167760" cy="27360"/>
            </a:xfrm>
            <a:prstGeom prst="line">
              <a:avLst/>
            </a:prstGeom>
            <a:ln w="28440">
              <a:solidFill>
                <a:srgbClr val="0066ff"/>
              </a:solidFill>
              <a:miter/>
            </a:ln>
          </p:spPr>
          <p:style>
            <a:lnRef idx="0"/>
            <a:fillRef idx="0"/>
            <a:effectRef idx="0"/>
            <a:fontRef idx="minor"/>
          </p:style>
        </p:sp>
      </p:grpSp>
      <p:grpSp>
        <p:nvGrpSpPr>
          <p:cNvPr id="1419" name="Group 14"/>
          <p:cNvGrpSpPr/>
          <p:nvPr/>
        </p:nvGrpSpPr>
        <p:grpSpPr>
          <a:xfrm>
            <a:off x="6243480" y="3732120"/>
            <a:ext cx="594360" cy="210600"/>
            <a:chOff x="6243480" y="3732120"/>
            <a:chExt cx="594360" cy="210600"/>
          </a:xfrm>
        </p:grpSpPr>
        <p:sp>
          <p:nvSpPr>
            <p:cNvPr id="1420" name="Line 15"/>
            <p:cNvSpPr/>
            <p:nvPr/>
          </p:nvSpPr>
          <p:spPr>
            <a:xfrm flipV="1">
              <a:off x="6243480" y="3732120"/>
              <a:ext cx="594360" cy="155520"/>
            </a:xfrm>
            <a:prstGeom prst="line">
              <a:avLst/>
            </a:prstGeom>
            <a:ln w="28440">
              <a:solidFill>
                <a:srgbClr val="0066ff"/>
              </a:solidFill>
              <a:miter/>
              <a:tailEnd len="med" type="triangle" w="med"/>
            </a:ln>
          </p:spPr>
          <p:style>
            <a:lnRef idx="0"/>
            <a:fillRef idx="0"/>
            <a:effectRef idx="0"/>
            <a:fontRef idx="minor"/>
          </p:style>
        </p:sp>
        <p:sp>
          <p:nvSpPr>
            <p:cNvPr id="1421" name="Line 16"/>
            <p:cNvSpPr/>
            <p:nvPr/>
          </p:nvSpPr>
          <p:spPr>
            <a:xfrm flipH="1" flipV="1">
              <a:off x="6352200" y="3780720"/>
              <a:ext cx="51840" cy="162000"/>
            </a:xfrm>
            <a:prstGeom prst="line">
              <a:avLst/>
            </a:prstGeom>
            <a:ln w="28440">
              <a:solidFill>
                <a:srgbClr val="0066ff"/>
              </a:solidFill>
              <a:miter/>
            </a:ln>
          </p:spPr>
          <p:style>
            <a:lnRef idx="0"/>
            <a:fillRef idx="0"/>
            <a:effectRef idx="0"/>
            <a:fontRef idx="minor"/>
          </p:style>
        </p:sp>
      </p:grpSp>
      <p:sp>
        <p:nvSpPr>
          <p:cNvPr id="1422" name="CustomShape 17"/>
          <p:cNvSpPr/>
          <p:nvPr/>
        </p:nvSpPr>
        <p:spPr>
          <a:xfrm>
            <a:off x="6119640" y="4876920"/>
            <a:ext cx="228672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Molecule = polar</a:t>
            </a:r>
            <a:endParaRPr b="0" lang="en-US" sz="2400" spc="-1" strike="noStrike">
              <a:solidFill>
                <a:srgbClr val="000000"/>
              </a:solidFill>
              <a:latin typeface="Times New Roman"/>
            </a:endParaRPr>
          </a:p>
        </p:txBody>
      </p:sp>
      <p:graphicFrame>
        <p:nvGraphicFramePr>
          <p:cNvPr id="1423" name="Object 18"/>
          <p:cNvGraphicFramePr/>
          <p:nvPr/>
        </p:nvGraphicFramePr>
        <p:xfrm>
          <a:off x="2476440" y="2806560"/>
          <a:ext cx="1866960" cy="1197000"/>
        </p:xfrm>
        <a:graphic>
          <a:graphicData uri="http://schemas.openxmlformats.org/presentationml/2006/ole">
            <p:oleObj r:id="rId2" spid="">
              <p:embed/>
            </p:oleObj>
          </a:graphicData>
        </a:graphic>
      </p:graphicFrame>
      <p:grpSp>
        <p:nvGrpSpPr>
          <p:cNvPr id="1424" name="Group 19"/>
          <p:cNvGrpSpPr/>
          <p:nvPr/>
        </p:nvGrpSpPr>
        <p:grpSpPr>
          <a:xfrm>
            <a:off x="306720" y="3429000"/>
            <a:ext cx="2172600" cy="1241640"/>
            <a:chOff x="306720" y="3429000"/>
            <a:chExt cx="2172600" cy="1241640"/>
          </a:xfrm>
        </p:grpSpPr>
        <p:sp>
          <p:nvSpPr>
            <p:cNvPr id="1425" name="CustomShape 20"/>
            <p:cNvSpPr/>
            <p:nvPr/>
          </p:nvSpPr>
          <p:spPr>
            <a:xfrm>
              <a:off x="306720" y="3429000"/>
              <a:ext cx="2172600" cy="12416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66ff"/>
                  </a:solidFill>
                  <a:latin typeface="Times New Roman"/>
                </a:rPr>
                <a:t>	</a:t>
              </a:r>
              <a:r>
                <a:rPr b="0" lang="en-US" sz="2400" spc="-1" strike="noStrike">
                  <a:solidFill>
                    <a:srgbClr val="000000"/>
                  </a:solidFill>
                  <a:latin typeface="Times New Roman"/>
                </a:rPr>
                <a:t>N = 5</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H = 3 ∙ 1</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Total</a:t>
              </a:r>
              <a:r>
                <a:rPr b="0" lang="en-US" sz="2400" spc="-1" strike="noStrike">
                  <a:solidFill>
                    <a:srgbClr val="000000"/>
                  </a:solidFill>
                  <a:latin typeface="Times New Roman"/>
                </a:rPr>
                <a:t>	</a:t>
              </a:r>
              <a:r>
                <a:rPr b="0" lang="en-US" sz="2400" spc="-1" strike="noStrike">
                  <a:solidFill>
                    <a:srgbClr val="000000"/>
                  </a:solidFill>
                  <a:latin typeface="Times New Roman"/>
                </a:rPr>
                <a:t>NH</a:t>
              </a:r>
              <a:r>
                <a:rPr b="0" lang="en-US" sz="2400" spc="-1" strike="noStrike" baseline="-25000">
                  <a:solidFill>
                    <a:srgbClr val="000000"/>
                  </a:solidFill>
                  <a:latin typeface="Times New Roman"/>
                </a:rPr>
                <a:t>3</a:t>
              </a:r>
              <a:r>
                <a:rPr b="0" lang="en-US" sz="2400" spc="-1" strike="noStrike">
                  <a:solidFill>
                    <a:srgbClr val="000000"/>
                  </a:solidFill>
                  <a:latin typeface="Times New Roman"/>
                </a:rPr>
                <a:t> = 8</a:t>
              </a:r>
              <a:endParaRPr b="0" lang="en-US" sz="2400" spc="-1" strike="noStrike">
                <a:solidFill>
                  <a:srgbClr val="000000"/>
                </a:solidFill>
                <a:latin typeface="Times New Roman"/>
              </a:endParaRPr>
            </a:p>
          </p:txBody>
        </p:sp>
        <p:sp>
          <p:nvSpPr>
            <p:cNvPr id="1426" name="Line 21"/>
            <p:cNvSpPr/>
            <p:nvPr/>
          </p:nvSpPr>
          <p:spPr>
            <a:xfrm>
              <a:off x="456840" y="4191120"/>
              <a:ext cx="1904760" cy="0"/>
            </a:xfrm>
            <a:prstGeom prst="line">
              <a:avLst/>
            </a:prstGeom>
            <a:ln w="9360">
              <a:solidFill>
                <a:srgbClr val="0066ff"/>
              </a:solidFill>
              <a:miter/>
            </a:ln>
          </p:spPr>
          <p:style>
            <a:lnRef idx="0"/>
            <a:fillRef idx="0"/>
            <a:effectRef idx="0"/>
            <a:fontRef idx="minor"/>
          </p:style>
        </p:sp>
      </p:grpSp>
      <p:sp>
        <p:nvSpPr>
          <p:cNvPr id="1427" name="CustomShape 22"/>
          <p:cNvSpPr/>
          <p:nvPr/>
        </p:nvSpPr>
        <p:spPr>
          <a:xfrm>
            <a:off x="3202200" y="2438280"/>
            <a:ext cx="409320" cy="6426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0000"/>
                </a:solidFill>
                <a:latin typeface="Times New Roman"/>
              </a:rPr>
              <a:t>∙∙</a:t>
            </a:r>
            <a:endParaRPr b="0" lang="en-US" sz="3600" spc="-1" strike="noStrike">
              <a:solidFill>
                <a:srgbClr val="000000"/>
              </a:solidFill>
              <a:latin typeface="Times New Roman"/>
            </a:endParaRPr>
          </a:p>
        </p:txBody>
      </p:sp>
      <p:grpSp>
        <p:nvGrpSpPr>
          <p:cNvPr id="1428" name="Group 23"/>
          <p:cNvGrpSpPr/>
          <p:nvPr/>
        </p:nvGrpSpPr>
        <p:grpSpPr>
          <a:xfrm>
            <a:off x="232200" y="4724280"/>
            <a:ext cx="2606760" cy="1241640"/>
            <a:chOff x="232200" y="4724280"/>
            <a:chExt cx="2606760" cy="1241640"/>
          </a:xfrm>
        </p:grpSpPr>
        <p:sp>
          <p:nvSpPr>
            <p:cNvPr id="1429" name="CustomShape 24"/>
            <p:cNvSpPr/>
            <p:nvPr/>
          </p:nvSpPr>
          <p:spPr>
            <a:xfrm>
              <a:off x="232200" y="4724280"/>
              <a:ext cx="2606760" cy="12416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66ff"/>
                  </a:solidFill>
                  <a:latin typeface="Times New Roman"/>
                </a:rPr>
                <a:t>  </a:t>
              </a:r>
              <a:r>
                <a:rPr b="0" lang="en-US" sz="2400" spc="-1" strike="noStrike">
                  <a:solidFill>
                    <a:srgbClr val="000000"/>
                  </a:solidFill>
                  <a:latin typeface="Times New Roman"/>
                </a:rPr>
                <a:t>Bonding = 3 ∙ 2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Lone pairs = 1 ∙ 2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Total</a:t>
              </a:r>
              <a:r>
                <a:rPr b="0" lang="en-US" sz="2400" spc="-1" strike="noStrike">
                  <a:solidFill>
                    <a:srgbClr val="000000"/>
                  </a:solidFill>
                  <a:latin typeface="Times New Roman"/>
                </a:rPr>
                <a:t>	</a:t>
              </a:r>
              <a:r>
                <a:rPr b="0" lang="en-US" sz="2400" spc="-1" strike="noStrike">
                  <a:solidFill>
                    <a:srgbClr val="000000"/>
                  </a:solidFill>
                  <a:latin typeface="Times New Roman"/>
                </a:rPr>
                <a:t>NH</a:t>
              </a:r>
              <a:r>
                <a:rPr b="0" lang="en-US" sz="2400" spc="-1" strike="noStrike" baseline="-25000">
                  <a:solidFill>
                    <a:srgbClr val="000000"/>
                  </a:solidFill>
                  <a:latin typeface="Times New Roman"/>
                </a:rPr>
                <a:t>3</a:t>
              </a:r>
              <a:r>
                <a:rPr b="0" lang="en-US" sz="2400" spc="-1" strike="noStrike">
                  <a:solidFill>
                    <a:srgbClr val="000000"/>
                  </a:solidFill>
                  <a:latin typeface="Times New Roman"/>
                </a:rPr>
                <a:t> = 8 e</a:t>
              </a:r>
              <a:r>
                <a:rPr b="0" lang="en-US" sz="2400" spc="-1" strike="noStrike" baseline="30000">
                  <a:solidFill>
                    <a:srgbClr val="0066ff"/>
                  </a:solidFill>
                  <a:latin typeface="Times New Roman"/>
                </a:rPr>
                <a:t>-</a:t>
              </a:r>
              <a:endParaRPr b="0" lang="en-US" sz="2400" spc="-1" strike="noStrike">
                <a:solidFill>
                  <a:srgbClr val="000000"/>
                </a:solidFill>
                <a:latin typeface="Times New Roman"/>
              </a:endParaRPr>
            </a:p>
          </p:txBody>
        </p:sp>
        <p:sp>
          <p:nvSpPr>
            <p:cNvPr id="1430" name="Line 25"/>
            <p:cNvSpPr/>
            <p:nvPr/>
          </p:nvSpPr>
          <p:spPr>
            <a:xfrm>
              <a:off x="304560" y="5486040"/>
              <a:ext cx="2210040" cy="0"/>
            </a:xfrm>
            <a:prstGeom prst="line">
              <a:avLst/>
            </a:prstGeom>
            <a:ln w="9360">
              <a:solidFill>
                <a:srgbClr val="0066ff"/>
              </a:solidFill>
              <a:miter/>
            </a:ln>
          </p:spPr>
          <p:style>
            <a:lnRef idx="0"/>
            <a:fillRef idx="0"/>
            <a:effectRef idx="0"/>
            <a:fontRef idx="minor"/>
          </p:style>
        </p:sp>
      </p:grpSp>
      <p:sp>
        <p:nvSpPr>
          <p:cNvPr id="1431" name="CustomShape 26"/>
          <p:cNvSpPr/>
          <p:nvPr/>
        </p:nvSpPr>
        <p:spPr>
          <a:xfrm>
            <a:off x="2490120" y="4267080"/>
            <a:ext cx="4132440" cy="19227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The Lewis structure</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is correct.  The bonds</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are polar and the</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shape is unsymmetrical,</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so the molecule should be polar.</a:t>
            </a:r>
            <a:endParaRPr b="0" lang="en-US" sz="2400" spc="-1" strike="noStrike">
              <a:solidFill>
                <a:srgbClr val="000000"/>
              </a:solidFill>
              <a:latin typeface="Times New Roman"/>
            </a:endParaRPr>
          </a:p>
        </p:txBody>
      </p:sp>
    </p:spTree>
  </p:cSld>
  <p:transition>
    <p:fade thruBlk="true"/>
  </p:transition>
</p:sld>
</file>

<file path=ppt/slides/slide1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32" name="TextShape 1"/>
          <p:cNvSpPr txBox="1"/>
          <p:nvPr/>
        </p:nvSpPr>
        <p:spPr>
          <a:xfrm>
            <a:off x="-360" y="228240"/>
            <a:ext cx="9061560" cy="114300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9900ff"/>
                </a:solidFill>
                <a:latin typeface="Times New Roman"/>
              </a:rPr>
              <a:t>Practice—Decide Whether Each of the Following Molecules Is Polar</a:t>
            </a:r>
            <a:endParaRPr b="0" lang="en-US" sz="3200" spc="-1" strike="noStrike">
              <a:solidFill>
                <a:srgbClr val="9900ff"/>
              </a:solidFill>
              <a:latin typeface="Times New Roman"/>
            </a:endParaRPr>
          </a:p>
        </p:txBody>
      </p:sp>
      <p:graphicFrame>
        <p:nvGraphicFramePr>
          <p:cNvPr id="1433" name="Object 2"/>
          <p:cNvGraphicFramePr/>
          <p:nvPr/>
        </p:nvGraphicFramePr>
        <p:xfrm>
          <a:off x="1523880" y="1828800"/>
          <a:ext cx="2113200" cy="939960"/>
        </p:xfrm>
        <a:graphic>
          <a:graphicData uri="http://schemas.openxmlformats.org/presentationml/2006/ole">
            <p:oleObj r:id="rId1" spid="">
              <p:embed/>
            </p:oleObj>
          </a:graphicData>
        </a:graphic>
      </p:graphicFrame>
      <p:graphicFrame>
        <p:nvGraphicFramePr>
          <p:cNvPr id="1434" name="Object 3"/>
          <p:cNvGraphicFramePr/>
          <p:nvPr/>
        </p:nvGraphicFramePr>
        <p:xfrm>
          <a:off x="5334120" y="1371600"/>
          <a:ext cx="2100240" cy="1673280"/>
        </p:xfrm>
        <a:graphic>
          <a:graphicData uri="http://schemas.openxmlformats.org/presentationml/2006/ole">
            <p:oleObj r:id="rId2" spid="">
              <p:embed/>
            </p:oleObj>
          </a:graphicData>
        </a:graphic>
      </p:graphicFrame>
      <p:sp>
        <p:nvSpPr>
          <p:cNvPr id="1435" name="CustomShape 4"/>
          <p:cNvSpPr/>
          <p:nvPr/>
        </p:nvSpPr>
        <p:spPr>
          <a:xfrm>
            <a:off x="61200" y="1641600"/>
            <a:ext cx="1174320" cy="19227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EN</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O = 3.5</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N = 3.0</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Cl = 3.0</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 = 2.5</a:t>
            </a:r>
            <a:endParaRPr b="0" lang="en-US" sz="2400" spc="-1" strike="noStrike">
              <a:solidFill>
                <a:srgbClr val="000000"/>
              </a:solidFill>
              <a:latin typeface="Times New Roman"/>
            </a:endParaRPr>
          </a:p>
        </p:txBody>
      </p:sp>
      <p:sp>
        <p:nvSpPr>
          <p:cNvPr id="1436" name="CustomShape 5"/>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437" name="CustomShape 6"/>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FA75B602-CDCE-4A00-BD13-6AF13CE71674}"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sld>
</file>

<file path=ppt/slides/slide1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38" name="TextShape 1"/>
          <p:cNvSpPr txBox="1"/>
          <p:nvPr/>
        </p:nvSpPr>
        <p:spPr>
          <a:xfrm>
            <a:off x="41400" y="609120"/>
            <a:ext cx="9061200" cy="114300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9900ff"/>
                </a:solidFill>
                <a:latin typeface="Times New Roman"/>
              </a:rPr>
              <a:t>Practice—Decide Whether the Each of the Following Molecules Is Polar, Continued</a:t>
            </a:r>
            <a:endParaRPr b="0" lang="en-US" sz="3200" spc="-1" strike="noStrike">
              <a:solidFill>
                <a:srgbClr val="9900ff"/>
              </a:solidFill>
              <a:latin typeface="Times New Roman"/>
            </a:endParaRPr>
          </a:p>
        </p:txBody>
      </p:sp>
      <p:grpSp>
        <p:nvGrpSpPr>
          <p:cNvPr id="1439" name="Group 2"/>
          <p:cNvGrpSpPr/>
          <p:nvPr/>
        </p:nvGrpSpPr>
        <p:grpSpPr>
          <a:xfrm>
            <a:off x="2057400" y="2971800"/>
            <a:ext cx="782640" cy="669960"/>
            <a:chOff x="2057400" y="2971800"/>
            <a:chExt cx="782640" cy="669960"/>
          </a:xfrm>
        </p:grpSpPr>
        <p:sp>
          <p:nvSpPr>
            <p:cNvPr id="1440" name="Line 3"/>
            <p:cNvSpPr/>
            <p:nvPr/>
          </p:nvSpPr>
          <p:spPr>
            <a:xfrm>
              <a:off x="2057400" y="2998800"/>
              <a:ext cx="782640" cy="642960"/>
            </a:xfrm>
            <a:prstGeom prst="line">
              <a:avLst/>
            </a:prstGeom>
            <a:ln w="12600">
              <a:solidFill>
                <a:srgbClr val="000000"/>
              </a:solidFill>
              <a:miter/>
              <a:tailEnd len="med" type="triangle" w="med"/>
            </a:ln>
          </p:spPr>
          <p:style>
            <a:lnRef idx="0"/>
            <a:fillRef idx="0"/>
            <a:effectRef idx="0"/>
            <a:fontRef idx="minor"/>
          </p:style>
        </p:sp>
        <p:sp>
          <p:nvSpPr>
            <p:cNvPr id="1441" name="Line 4"/>
            <p:cNvSpPr/>
            <p:nvPr/>
          </p:nvSpPr>
          <p:spPr>
            <a:xfrm flipV="1">
              <a:off x="2084400" y="2971800"/>
              <a:ext cx="209520" cy="216000"/>
            </a:xfrm>
            <a:prstGeom prst="line">
              <a:avLst/>
            </a:prstGeom>
            <a:ln w="12600">
              <a:solidFill>
                <a:srgbClr val="000000"/>
              </a:solidFill>
              <a:miter/>
            </a:ln>
          </p:spPr>
          <p:style>
            <a:lnRef idx="0"/>
            <a:fillRef idx="0"/>
            <a:effectRef idx="0"/>
            <a:fontRef idx="minor"/>
          </p:style>
        </p:sp>
      </p:grpSp>
      <p:grpSp>
        <p:nvGrpSpPr>
          <p:cNvPr id="1442" name="Group 5"/>
          <p:cNvGrpSpPr/>
          <p:nvPr/>
        </p:nvGrpSpPr>
        <p:grpSpPr>
          <a:xfrm>
            <a:off x="5441760" y="3504960"/>
            <a:ext cx="1312920" cy="1114560"/>
            <a:chOff x="5441760" y="3504960"/>
            <a:chExt cx="1312920" cy="1114560"/>
          </a:xfrm>
        </p:grpSpPr>
        <p:grpSp>
          <p:nvGrpSpPr>
            <p:cNvPr id="1443" name="Group 6"/>
            <p:cNvGrpSpPr/>
            <p:nvPr/>
          </p:nvGrpSpPr>
          <p:grpSpPr>
            <a:xfrm>
              <a:off x="6237360" y="4343400"/>
              <a:ext cx="517320" cy="276120"/>
              <a:chOff x="6237360" y="4343400"/>
              <a:chExt cx="517320" cy="276120"/>
            </a:xfrm>
          </p:grpSpPr>
          <p:sp>
            <p:nvSpPr>
              <p:cNvPr id="1444" name="Line 7"/>
              <p:cNvSpPr/>
              <p:nvPr/>
            </p:nvSpPr>
            <p:spPr>
              <a:xfrm>
                <a:off x="6237360" y="4410000"/>
                <a:ext cx="517320" cy="209520"/>
              </a:xfrm>
              <a:prstGeom prst="line">
                <a:avLst/>
              </a:prstGeom>
              <a:ln w="12600">
                <a:solidFill>
                  <a:srgbClr val="000000"/>
                </a:solidFill>
                <a:miter/>
                <a:tailEnd len="med" type="triangle" w="med"/>
              </a:ln>
            </p:spPr>
            <p:style>
              <a:lnRef idx="0"/>
              <a:fillRef idx="0"/>
              <a:effectRef idx="0"/>
              <a:fontRef idx="minor"/>
            </p:style>
          </p:sp>
          <p:sp>
            <p:nvSpPr>
              <p:cNvPr id="1445" name="Line 8"/>
              <p:cNvSpPr/>
              <p:nvPr/>
            </p:nvSpPr>
            <p:spPr>
              <a:xfrm flipH="1">
                <a:off x="6264360" y="4343400"/>
                <a:ext cx="61920" cy="155520"/>
              </a:xfrm>
              <a:prstGeom prst="line">
                <a:avLst/>
              </a:prstGeom>
              <a:ln w="12600">
                <a:solidFill>
                  <a:srgbClr val="000000"/>
                </a:solidFill>
                <a:miter/>
              </a:ln>
            </p:spPr>
            <p:style>
              <a:lnRef idx="0"/>
              <a:fillRef idx="0"/>
              <a:effectRef idx="0"/>
              <a:fontRef idx="minor"/>
            </p:style>
          </p:sp>
        </p:grpSp>
        <p:grpSp>
          <p:nvGrpSpPr>
            <p:cNvPr id="1446" name="Group 9"/>
            <p:cNvGrpSpPr/>
            <p:nvPr/>
          </p:nvGrpSpPr>
          <p:grpSpPr>
            <a:xfrm>
              <a:off x="6151680" y="3504960"/>
              <a:ext cx="166680" cy="556920"/>
              <a:chOff x="6151680" y="3504960"/>
              <a:chExt cx="166680" cy="556920"/>
            </a:xfrm>
          </p:grpSpPr>
          <p:sp>
            <p:nvSpPr>
              <p:cNvPr id="1447" name="Line 10"/>
              <p:cNvSpPr/>
              <p:nvPr/>
            </p:nvSpPr>
            <p:spPr>
              <a:xfrm flipV="1">
                <a:off x="6245280" y="3504960"/>
                <a:ext cx="0" cy="556920"/>
              </a:xfrm>
              <a:prstGeom prst="line">
                <a:avLst/>
              </a:prstGeom>
              <a:ln w="12600">
                <a:solidFill>
                  <a:srgbClr val="000000"/>
                </a:solidFill>
                <a:miter/>
                <a:tailEnd len="med" type="triangle" w="med"/>
              </a:ln>
            </p:spPr>
            <p:style>
              <a:lnRef idx="0"/>
              <a:fillRef idx="0"/>
              <a:effectRef idx="0"/>
              <a:fontRef idx="minor"/>
            </p:style>
          </p:sp>
          <p:sp>
            <p:nvSpPr>
              <p:cNvPr id="1448" name="Line 11"/>
              <p:cNvSpPr/>
              <p:nvPr/>
            </p:nvSpPr>
            <p:spPr>
              <a:xfrm>
                <a:off x="6151680" y="4005360"/>
                <a:ext cx="166680" cy="0"/>
              </a:xfrm>
              <a:prstGeom prst="line">
                <a:avLst/>
              </a:prstGeom>
              <a:ln w="12600">
                <a:solidFill>
                  <a:srgbClr val="000000"/>
                </a:solidFill>
                <a:miter/>
              </a:ln>
            </p:spPr>
            <p:style>
              <a:lnRef idx="0"/>
              <a:fillRef idx="0"/>
              <a:effectRef idx="0"/>
              <a:fontRef idx="minor"/>
            </p:style>
          </p:sp>
        </p:grpSp>
        <p:grpSp>
          <p:nvGrpSpPr>
            <p:cNvPr id="1449" name="Group 12"/>
            <p:cNvGrpSpPr/>
            <p:nvPr/>
          </p:nvGrpSpPr>
          <p:grpSpPr>
            <a:xfrm>
              <a:off x="5441760" y="3956040"/>
              <a:ext cx="517320" cy="276120"/>
              <a:chOff x="5441760" y="3956040"/>
              <a:chExt cx="517320" cy="276120"/>
            </a:xfrm>
          </p:grpSpPr>
          <p:sp>
            <p:nvSpPr>
              <p:cNvPr id="1450" name="Line 13"/>
              <p:cNvSpPr/>
              <p:nvPr/>
            </p:nvSpPr>
            <p:spPr>
              <a:xfrm flipH="1">
                <a:off x="5441760" y="4022640"/>
                <a:ext cx="517320" cy="209520"/>
              </a:xfrm>
              <a:prstGeom prst="line">
                <a:avLst/>
              </a:prstGeom>
              <a:ln w="12600">
                <a:solidFill>
                  <a:srgbClr val="000000"/>
                </a:solidFill>
                <a:miter/>
                <a:tailEnd len="med" type="triangle" w="med"/>
              </a:ln>
            </p:spPr>
            <p:style>
              <a:lnRef idx="0"/>
              <a:fillRef idx="0"/>
              <a:effectRef idx="0"/>
              <a:fontRef idx="minor"/>
            </p:style>
          </p:sp>
          <p:sp>
            <p:nvSpPr>
              <p:cNvPr id="1451" name="Line 14"/>
              <p:cNvSpPr/>
              <p:nvPr/>
            </p:nvSpPr>
            <p:spPr>
              <a:xfrm>
                <a:off x="5870520" y="3956040"/>
                <a:ext cx="61920" cy="155520"/>
              </a:xfrm>
              <a:prstGeom prst="line">
                <a:avLst/>
              </a:prstGeom>
              <a:ln w="12600">
                <a:solidFill>
                  <a:srgbClr val="000000"/>
                </a:solidFill>
                <a:miter/>
              </a:ln>
            </p:spPr>
            <p:style>
              <a:lnRef idx="0"/>
              <a:fillRef idx="0"/>
              <a:effectRef idx="0"/>
              <a:fontRef idx="minor"/>
            </p:style>
          </p:sp>
        </p:grpSp>
      </p:grpSp>
      <p:sp>
        <p:nvSpPr>
          <p:cNvPr id="1452" name="CustomShape 15"/>
          <p:cNvSpPr/>
          <p:nvPr/>
        </p:nvSpPr>
        <p:spPr>
          <a:xfrm>
            <a:off x="1523520" y="5334120"/>
            <a:ext cx="1010520" cy="51552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800" spc="-1" strike="noStrike">
                <a:solidFill>
                  <a:srgbClr val="000000"/>
                </a:solidFill>
                <a:latin typeface="Times New Roman"/>
              </a:rPr>
              <a:t>Polar</a:t>
            </a:r>
            <a:endParaRPr b="0" lang="en-US" sz="2800" spc="-1" strike="noStrike">
              <a:solidFill>
                <a:srgbClr val="000000"/>
              </a:solidFill>
              <a:latin typeface="Times New Roman"/>
            </a:endParaRPr>
          </a:p>
        </p:txBody>
      </p:sp>
      <p:sp>
        <p:nvSpPr>
          <p:cNvPr id="1453" name="CustomShape 16"/>
          <p:cNvSpPr/>
          <p:nvPr/>
        </p:nvSpPr>
        <p:spPr>
          <a:xfrm>
            <a:off x="5562360" y="5638680"/>
            <a:ext cx="1624680" cy="51552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800" spc="-1" strike="noStrike">
                <a:solidFill>
                  <a:srgbClr val="000000"/>
                </a:solidFill>
                <a:latin typeface="Times New Roman"/>
              </a:rPr>
              <a:t>Nonpolar</a:t>
            </a:r>
            <a:endParaRPr b="0" lang="en-US" sz="2800" spc="-1" strike="noStrike">
              <a:solidFill>
                <a:srgbClr val="000000"/>
              </a:solidFill>
              <a:latin typeface="Times New Roman"/>
            </a:endParaRPr>
          </a:p>
        </p:txBody>
      </p:sp>
      <p:sp>
        <p:nvSpPr>
          <p:cNvPr id="1454" name="CustomShape 17"/>
          <p:cNvSpPr/>
          <p:nvPr/>
        </p:nvSpPr>
        <p:spPr>
          <a:xfrm>
            <a:off x="457200" y="4343400"/>
            <a:ext cx="3622680" cy="94212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1.   Polar bonds, N—O </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2.   Asymmetrical shape</a:t>
            </a:r>
            <a:endParaRPr b="0" lang="en-US" sz="2800" spc="-1" strike="noStrike">
              <a:solidFill>
                <a:srgbClr val="000000"/>
              </a:solidFill>
              <a:latin typeface="Times New Roman"/>
            </a:endParaRPr>
          </a:p>
        </p:txBody>
      </p:sp>
      <p:sp>
        <p:nvSpPr>
          <p:cNvPr id="1455" name="CustomShape 18"/>
          <p:cNvSpPr/>
          <p:nvPr/>
        </p:nvSpPr>
        <p:spPr>
          <a:xfrm>
            <a:off x="4649040" y="4724280"/>
            <a:ext cx="3922920" cy="94212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1.   Polar bonds, all S—O </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2.   Symmetrical shape</a:t>
            </a:r>
            <a:endParaRPr b="0" lang="en-US" sz="2800" spc="-1" strike="noStrike">
              <a:solidFill>
                <a:srgbClr val="000000"/>
              </a:solidFill>
              <a:latin typeface="Times New Roman"/>
            </a:endParaRPr>
          </a:p>
        </p:txBody>
      </p:sp>
      <p:graphicFrame>
        <p:nvGraphicFramePr>
          <p:cNvPr id="1456" name="Object 19"/>
          <p:cNvGraphicFramePr/>
          <p:nvPr/>
        </p:nvGraphicFramePr>
        <p:xfrm>
          <a:off x="1066680" y="1828800"/>
          <a:ext cx="2113200" cy="939960"/>
        </p:xfrm>
        <a:graphic>
          <a:graphicData uri="http://schemas.openxmlformats.org/presentationml/2006/ole">
            <p:oleObj r:id="rId1" spid="">
              <p:embed/>
            </p:oleObj>
          </a:graphicData>
        </a:graphic>
      </p:graphicFrame>
      <p:graphicFrame>
        <p:nvGraphicFramePr>
          <p:cNvPr id="1457" name="Object 20"/>
          <p:cNvGraphicFramePr/>
          <p:nvPr/>
        </p:nvGraphicFramePr>
        <p:xfrm>
          <a:off x="5867280" y="1523880"/>
          <a:ext cx="2100240" cy="1673280"/>
        </p:xfrm>
        <a:graphic>
          <a:graphicData uri="http://schemas.openxmlformats.org/presentationml/2006/ole">
            <p:oleObj r:id="rId2" spid="">
              <p:embed/>
            </p:oleObj>
          </a:graphicData>
        </a:graphic>
      </p:graphicFrame>
      <p:sp>
        <p:nvSpPr>
          <p:cNvPr id="1458" name="CustomShape 21"/>
          <p:cNvSpPr/>
          <p:nvPr/>
        </p:nvSpPr>
        <p:spPr>
          <a:xfrm>
            <a:off x="2895480" y="2514600"/>
            <a:ext cx="1232280" cy="8254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Trigonal</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bent</a:t>
            </a:r>
            <a:endParaRPr b="0" lang="en-US" sz="2400" spc="-1" strike="noStrike">
              <a:solidFill>
                <a:srgbClr val="000000"/>
              </a:solidFill>
              <a:latin typeface="Times New Roman"/>
            </a:endParaRPr>
          </a:p>
        </p:txBody>
      </p:sp>
      <p:sp>
        <p:nvSpPr>
          <p:cNvPr id="1459" name="CustomShape 22"/>
          <p:cNvSpPr/>
          <p:nvPr/>
        </p:nvSpPr>
        <p:spPr>
          <a:xfrm>
            <a:off x="6934320" y="2971800"/>
            <a:ext cx="1232280" cy="8254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Trigonal</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planar</a:t>
            </a:r>
            <a:endParaRPr b="0" lang="en-US" sz="2400" spc="-1" strike="noStrike">
              <a:solidFill>
                <a:srgbClr val="000000"/>
              </a:solidFill>
              <a:latin typeface="Times New Roman"/>
            </a:endParaRPr>
          </a:p>
        </p:txBody>
      </p:sp>
      <p:grpSp>
        <p:nvGrpSpPr>
          <p:cNvPr id="1460" name="Group 23"/>
          <p:cNvGrpSpPr/>
          <p:nvPr/>
        </p:nvGrpSpPr>
        <p:grpSpPr>
          <a:xfrm>
            <a:off x="459000" y="2666880"/>
            <a:ext cx="2542680" cy="1602720"/>
            <a:chOff x="459000" y="2666880"/>
            <a:chExt cx="2542680" cy="1602720"/>
          </a:xfrm>
        </p:grpSpPr>
        <p:grpSp>
          <p:nvGrpSpPr>
            <p:cNvPr id="1461" name="Group 24"/>
            <p:cNvGrpSpPr/>
            <p:nvPr/>
          </p:nvGrpSpPr>
          <p:grpSpPr>
            <a:xfrm>
              <a:off x="577440" y="3009960"/>
              <a:ext cx="2057400" cy="1112400"/>
              <a:chOff x="577440" y="3009960"/>
              <a:chExt cx="2057400" cy="1112400"/>
            </a:xfrm>
          </p:grpSpPr>
          <p:sp>
            <p:nvSpPr>
              <p:cNvPr id="1462" name="CustomShape 25"/>
              <p:cNvSpPr/>
              <p:nvPr/>
            </p:nvSpPr>
            <p:spPr>
              <a:xfrm>
                <a:off x="577440" y="3606840"/>
                <a:ext cx="516600" cy="51552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ff0000"/>
                    </a:solidFill>
                    <a:latin typeface="Times New Roman"/>
                  </a:rPr>
                  <a:t>Cl</a:t>
                </a:r>
                <a:endParaRPr b="0" lang="en-US" sz="2800" spc="-1" strike="noStrike">
                  <a:solidFill>
                    <a:srgbClr val="000000"/>
                  </a:solidFill>
                  <a:latin typeface="Times New Roman"/>
                </a:endParaRPr>
              </a:p>
            </p:txBody>
          </p:sp>
          <p:sp>
            <p:nvSpPr>
              <p:cNvPr id="1463" name="CustomShape 26"/>
              <p:cNvSpPr/>
              <p:nvPr/>
            </p:nvSpPr>
            <p:spPr>
              <a:xfrm>
                <a:off x="1414800" y="3009960"/>
                <a:ext cx="437400" cy="51552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ff0000"/>
                    </a:solidFill>
                    <a:latin typeface="Times New Roman"/>
                  </a:rPr>
                  <a:t>N</a:t>
                </a:r>
                <a:endParaRPr b="0" lang="en-US" sz="2800" spc="-1" strike="noStrike">
                  <a:solidFill>
                    <a:srgbClr val="000000"/>
                  </a:solidFill>
                  <a:latin typeface="Times New Roman"/>
                </a:endParaRPr>
              </a:p>
            </p:txBody>
          </p:sp>
          <p:sp>
            <p:nvSpPr>
              <p:cNvPr id="1464" name="CustomShape 27"/>
              <p:cNvSpPr/>
              <p:nvPr/>
            </p:nvSpPr>
            <p:spPr>
              <a:xfrm>
                <a:off x="2197440" y="3562200"/>
                <a:ext cx="437400" cy="51552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ff0000"/>
                    </a:solidFill>
                    <a:latin typeface="Times New Roman"/>
                  </a:rPr>
                  <a:t>O</a:t>
                </a:r>
                <a:endParaRPr b="0" lang="en-US" sz="2800" spc="-1" strike="noStrike">
                  <a:solidFill>
                    <a:srgbClr val="000000"/>
                  </a:solidFill>
                  <a:latin typeface="Times New Roman"/>
                </a:endParaRPr>
              </a:p>
            </p:txBody>
          </p:sp>
          <p:sp>
            <p:nvSpPr>
              <p:cNvPr id="1465" name="Line 28"/>
              <p:cNvSpPr/>
              <p:nvPr/>
            </p:nvSpPr>
            <p:spPr>
              <a:xfrm>
                <a:off x="1822320" y="3429000"/>
                <a:ext cx="427320" cy="317520"/>
              </a:xfrm>
              <a:prstGeom prst="line">
                <a:avLst/>
              </a:prstGeom>
              <a:ln w="12600">
                <a:solidFill>
                  <a:srgbClr val="ff0000"/>
                </a:solidFill>
                <a:miter/>
              </a:ln>
            </p:spPr>
            <p:style>
              <a:lnRef idx="0"/>
              <a:fillRef idx="0"/>
              <a:effectRef idx="0"/>
              <a:fontRef idx="minor"/>
            </p:style>
          </p:sp>
          <p:sp>
            <p:nvSpPr>
              <p:cNvPr id="1466" name="Line 29"/>
              <p:cNvSpPr/>
              <p:nvPr/>
            </p:nvSpPr>
            <p:spPr>
              <a:xfrm>
                <a:off x="1935000" y="3335400"/>
                <a:ext cx="427320" cy="317520"/>
              </a:xfrm>
              <a:prstGeom prst="line">
                <a:avLst/>
              </a:prstGeom>
              <a:ln w="12600">
                <a:solidFill>
                  <a:srgbClr val="ff0000"/>
                </a:solidFill>
                <a:miter/>
              </a:ln>
            </p:spPr>
            <p:style>
              <a:lnRef idx="0"/>
              <a:fillRef idx="0"/>
              <a:effectRef idx="0"/>
              <a:fontRef idx="minor"/>
            </p:style>
          </p:sp>
          <p:sp>
            <p:nvSpPr>
              <p:cNvPr id="1467" name="Line 30"/>
              <p:cNvSpPr/>
              <p:nvPr/>
            </p:nvSpPr>
            <p:spPr>
              <a:xfrm flipH="1">
                <a:off x="1057320" y="3370320"/>
                <a:ext cx="426960" cy="317520"/>
              </a:xfrm>
              <a:prstGeom prst="line">
                <a:avLst/>
              </a:prstGeom>
              <a:ln w="12600">
                <a:solidFill>
                  <a:srgbClr val="ff0000"/>
                </a:solidFill>
                <a:miter/>
              </a:ln>
            </p:spPr>
            <p:style>
              <a:lnRef idx="0"/>
              <a:fillRef idx="0"/>
              <a:effectRef idx="0"/>
              <a:fontRef idx="minor"/>
            </p:style>
          </p:sp>
        </p:grpSp>
        <p:sp>
          <p:nvSpPr>
            <p:cNvPr id="1468" name="CustomShape 31"/>
            <p:cNvSpPr/>
            <p:nvPr/>
          </p:nvSpPr>
          <p:spPr>
            <a:xfrm>
              <a:off x="1297080" y="2666880"/>
              <a:ext cx="56160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3.0</a:t>
              </a:r>
              <a:endParaRPr b="0" lang="en-US" sz="2400" spc="-1" strike="noStrike">
                <a:solidFill>
                  <a:srgbClr val="000000"/>
                </a:solidFill>
                <a:latin typeface="Times New Roman"/>
              </a:endParaRPr>
            </a:p>
          </p:txBody>
        </p:sp>
        <p:sp>
          <p:nvSpPr>
            <p:cNvPr id="1469" name="CustomShape 32"/>
            <p:cNvSpPr/>
            <p:nvPr/>
          </p:nvSpPr>
          <p:spPr>
            <a:xfrm>
              <a:off x="459000" y="3200400"/>
              <a:ext cx="56160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3.0</a:t>
              </a:r>
              <a:endParaRPr b="0" lang="en-US" sz="2400" spc="-1" strike="noStrike">
                <a:solidFill>
                  <a:srgbClr val="000000"/>
                </a:solidFill>
                <a:latin typeface="Times New Roman"/>
              </a:endParaRPr>
            </a:p>
          </p:txBody>
        </p:sp>
        <p:sp>
          <p:nvSpPr>
            <p:cNvPr id="1470" name="CustomShape 33"/>
            <p:cNvSpPr/>
            <p:nvPr/>
          </p:nvSpPr>
          <p:spPr>
            <a:xfrm>
              <a:off x="2440080" y="3809880"/>
              <a:ext cx="56160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3.5</a:t>
              </a:r>
              <a:endParaRPr b="0" lang="en-US" sz="2400" spc="-1" strike="noStrike">
                <a:solidFill>
                  <a:srgbClr val="000000"/>
                </a:solidFill>
                <a:latin typeface="Times New Roman"/>
              </a:endParaRPr>
            </a:p>
          </p:txBody>
        </p:sp>
      </p:grpSp>
      <p:grpSp>
        <p:nvGrpSpPr>
          <p:cNvPr id="1471" name="Group 34"/>
          <p:cNvGrpSpPr/>
          <p:nvPr/>
        </p:nvGrpSpPr>
        <p:grpSpPr>
          <a:xfrm>
            <a:off x="4802400" y="3124080"/>
            <a:ext cx="2619000" cy="1604520"/>
            <a:chOff x="4802400" y="3124080"/>
            <a:chExt cx="2619000" cy="1604520"/>
          </a:xfrm>
        </p:grpSpPr>
        <p:grpSp>
          <p:nvGrpSpPr>
            <p:cNvPr id="1472" name="Group 35"/>
            <p:cNvGrpSpPr/>
            <p:nvPr/>
          </p:nvGrpSpPr>
          <p:grpSpPr>
            <a:xfrm>
              <a:off x="5262840" y="3209760"/>
              <a:ext cx="1775880" cy="1518840"/>
              <a:chOff x="5262840" y="3209760"/>
              <a:chExt cx="1775880" cy="1518840"/>
            </a:xfrm>
          </p:grpSpPr>
          <p:sp>
            <p:nvSpPr>
              <p:cNvPr id="1473" name="CustomShape 36"/>
              <p:cNvSpPr/>
              <p:nvPr/>
            </p:nvSpPr>
            <p:spPr>
              <a:xfrm>
                <a:off x="5262840" y="4199040"/>
                <a:ext cx="437400" cy="51552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ff0000"/>
                    </a:solidFill>
                    <a:latin typeface="Times New Roman"/>
                  </a:rPr>
                  <a:t>O</a:t>
                </a:r>
                <a:endParaRPr b="0" lang="en-US" sz="2800" spc="-1" strike="noStrike">
                  <a:solidFill>
                    <a:srgbClr val="000000"/>
                  </a:solidFill>
                  <a:latin typeface="Times New Roman"/>
                </a:endParaRPr>
              </a:p>
            </p:txBody>
          </p:sp>
          <p:sp>
            <p:nvSpPr>
              <p:cNvPr id="1474" name="CustomShape 37"/>
              <p:cNvSpPr/>
              <p:nvPr/>
            </p:nvSpPr>
            <p:spPr>
              <a:xfrm>
                <a:off x="5915520" y="3209760"/>
                <a:ext cx="437400" cy="51552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ff0000"/>
                    </a:solidFill>
                    <a:latin typeface="Times New Roman"/>
                  </a:rPr>
                  <a:t>O</a:t>
                </a:r>
                <a:endParaRPr b="0" lang="en-US" sz="2800" spc="-1" strike="noStrike">
                  <a:solidFill>
                    <a:srgbClr val="000000"/>
                  </a:solidFill>
                  <a:latin typeface="Times New Roman"/>
                </a:endParaRPr>
              </a:p>
            </p:txBody>
          </p:sp>
          <p:sp>
            <p:nvSpPr>
              <p:cNvPr id="1475" name="CustomShape 38"/>
              <p:cNvSpPr/>
              <p:nvPr/>
            </p:nvSpPr>
            <p:spPr>
              <a:xfrm>
                <a:off x="6601320" y="4213080"/>
                <a:ext cx="437400" cy="51552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ff0000"/>
                    </a:solidFill>
                    <a:latin typeface="Times New Roman"/>
                  </a:rPr>
                  <a:t>O</a:t>
                </a:r>
                <a:endParaRPr b="0" lang="en-US" sz="2800" spc="-1" strike="noStrike">
                  <a:solidFill>
                    <a:srgbClr val="000000"/>
                  </a:solidFill>
                  <a:latin typeface="Times New Roman"/>
                </a:endParaRPr>
              </a:p>
            </p:txBody>
          </p:sp>
          <p:sp>
            <p:nvSpPr>
              <p:cNvPr id="1476" name="CustomShape 39"/>
              <p:cNvSpPr/>
              <p:nvPr/>
            </p:nvSpPr>
            <p:spPr>
              <a:xfrm>
                <a:off x="5935680" y="3900600"/>
                <a:ext cx="379440" cy="51552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ff0000"/>
                    </a:solidFill>
                    <a:latin typeface="Times New Roman"/>
                  </a:rPr>
                  <a:t>S</a:t>
                </a:r>
                <a:endParaRPr b="0" lang="en-US" sz="2800" spc="-1" strike="noStrike">
                  <a:solidFill>
                    <a:srgbClr val="000000"/>
                  </a:solidFill>
                  <a:latin typeface="Times New Roman"/>
                </a:endParaRPr>
              </a:p>
            </p:txBody>
          </p:sp>
          <p:sp>
            <p:nvSpPr>
              <p:cNvPr id="1477" name="Line 40"/>
              <p:cNvSpPr/>
              <p:nvPr/>
            </p:nvSpPr>
            <p:spPr>
              <a:xfrm>
                <a:off x="6132600" y="3633840"/>
                <a:ext cx="0" cy="352440"/>
              </a:xfrm>
              <a:prstGeom prst="line">
                <a:avLst/>
              </a:prstGeom>
              <a:ln w="12600">
                <a:solidFill>
                  <a:srgbClr val="ff0000"/>
                </a:solidFill>
                <a:miter/>
              </a:ln>
            </p:spPr>
            <p:style>
              <a:lnRef idx="0"/>
              <a:fillRef idx="0"/>
              <a:effectRef idx="0"/>
              <a:fontRef idx="minor"/>
            </p:style>
          </p:sp>
          <p:sp>
            <p:nvSpPr>
              <p:cNvPr id="1478" name="Line 41"/>
              <p:cNvSpPr/>
              <p:nvPr/>
            </p:nvSpPr>
            <p:spPr>
              <a:xfrm>
                <a:off x="6245280" y="4211640"/>
                <a:ext cx="390600" cy="146160"/>
              </a:xfrm>
              <a:prstGeom prst="line">
                <a:avLst/>
              </a:prstGeom>
              <a:ln w="12600">
                <a:solidFill>
                  <a:srgbClr val="ff0000"/>
                </a:solidFill>
                <a:miter/>
              </a:ln>
            </p:spPr>
            <p:style>
              <a:lnRef idx="0"/>
              <a:fillRef idx="0"/>
              <a:effectRef idx="0"/>
              <a:fontRef idx="minor"/>
            </p:style>
          </p:sp>
          <p:sp>
            <p:nvSpPr>
              <p:cNvPr id="1479" name="Line 42"/>
              <p:cNvSpPr/>
              <p:nvPr/>
            </p:nvSpPr>
            <p:spPr>
              <a:xfrm flipV="1">
                <a:off x="5613480" y="4230720"/>
                <a:ext cx="390600" cy="146160"/>
              </a:xfrm>
              <a:prstGeom prst="line">
                <a:avLst/>
              </a:prstGeom>
              <a:ln w="12600">
                <a:solidFill>
                  <a:srgbClr val="ff0000"/>
                </a:solidFill>
                <a:miter/>
              </a:ln>
            </p:spPr>
            <p:style>
              <a:lnRef idx="0"/>
              <a:fillRef idx="0"/>
              <a:effectRef idx="0"/>
              <a:fontRef idx="minor"/>
            </p:style>
          </p:sp>
        </p:grpSp>
        <p:sp>
          <p:nvSpPr>
            <p:cNvPr id="1480" name="CustomShape 43"/>
            <p:cNvSpPr/>
            <p:nvPr/>
          </p:nvSpPr>
          <p:spPr>
            <a:xfrm>
              <a:off x="5488200" y="3124080"/>
              <a:ext cx="56160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3.5</a:t>
              </a:r>
              <a:endParaRPr b="0" lang="en-US" sz="2400" spc="-1" strike="noStrike">
                <a:solidFill>
                  <a:srgbClr val="000000"/>
                </a:solidFill>
                <a:latin typeface="Times New Roman"/>
              </a:endParaRPr>
            </a:p>
          </p:txBody>
        </p:sp>
        <p:sp>
          <p:nvSpPr>
            <p:cNvPr id="1481" name="CustomShape 44"/>
            <p:cNvSpPr/>
            <p:nvPr/>
          </p:nvSpPr>
          <p:spPr>
            <a:xfrm>
              <a:off x="4802400" y="4191120"/>
              <a:ext cx="56160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3.5</a:t>
              </a:r>
              <a:endParaRPr b="0" lang="en-US" sz="2400" spc="-1" strike="noStrike">
                <a:solidFill>
                  <a:srgbClr val="000000"/>
                </a:solidFill>
                <a:latin typeface="Times New Roman"/>
              </a:endParaRPr>
            </a:p>
          </p:txBody>
        </p:sp>
        <p:sp>
          <p:nvSpPr>
            <p:cNvPr id="1482" name="CustomShape 45"/>
            <p:cNvSpPr/>
            <p:nvPr/>
          </p:nvSpPr>
          <p:spPr>
            <a:xfrm>
              <a:off x="6859800" y="4114800"/>
              <a:ext cx="56160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3.5</a:t>
              </a:r>
              <a:endParaRPr b="0" lang="en-US" sz="2400" spc="-1" strike="noStrike">
                <a:solidFill>
                  <a:srgbClr val="000000"/>
                </a:solidFill>
                <a:latin typeface="Times New Roman"/>
              </a:endParaRPr>
            </a:p>
          </p:txBody>
        </p:sp>
      </p:grpSp>
      <p:sp>
        <p:nvSpPr>
          <p:cNvPr id="1483" name="CustomShape 46"/>
          <p:cNvSpPr/>
          <p:nvPr/>
        </p:nvSpPr>
        <p:spPr>
          <a:xfrm>
            <a:off x="6250320" y="3733920"/>
            <a:ext cx="56160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2.5</a:t>
            </a:r>
            <a:endParaRPr b="0" lang="en-US" sz="2400" spc="-1" strike="noStrike">
              <a:solidFill>
                <a:srgbClr val="000000"/>
              </a:solidFill>
              <a:latin typeface="Times New Roman"/>
            </a:endParaRPr>
          </a:p>
        </p:txBody>
      </p:sp>
      <p:sp>
        <p:nvSpPr>
          <p:cNvPr id="1484" name="CustomShape 47"/>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485" name="CustomShape 48"/>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0146B72A-F819-45B2-8A03-1AD17897A125}"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timing>
    <p:tnLst>
      <p:par>
        <p:cTn id="841" dur="indefinite" restart="never" nodeType="tmRoot">
          <p:childTnLst>
            <p:seq>
              <p:cTn id="842" dur="indefinite" nodeType="mainSeq">
                <p:childTnLst>
                  <p:par>
                    <p:cTn id="843" fill="hold">
                      <p:stCondLst>
                        <p:cond delay="indefinite"/>
                      </p:stCondLst>
                      <p:childTnLst>
                        <p:par>
                          <p:cTn id="844" fill="hold">
                            <p:stCondLst>
                              <p:cond delay="0"/>
                            </p:stCondLst>
                            <p:childTnLst>
                              <p:par>
                                <p:cTn id="845" nodeType="clickEffect" fill="hold" presetClass="entr" presetID="9">
                                  <p:stCondLst>
                                    <p:cond delay="0"/>
                                  </p:stCondLst>
                                  <p:childTnLst>
                                    <p:set>
                                      <p:cBhvr>
                                        <p:cTn id="846" dur="1" fill="hold">
                                          <p:stCondLst>
                                            <p:cond delay="0"/>
                                          </p:stCondLst>
                                        </p:cTn>
                                        <p:tgtEl>
                                          <p:spTgt spid="1458"/>
                                        </p:tgtEl>
                                        <p:attrNameLst>
                                          <p:attrName>style.visibility</p:attrName>
                                        </p:attrNameLst>
                                      </p:cBhvr>
                                      <p:to>
                                        <p:strVal val="visible"/>
                                      </p:to>
                                    </p:set>
                                    <p:animEffect filter="dissolve" transition="in">
                                      <p:cBhvr additive="repl">
                                        <p:cTn id="847" dur="500"/>
                                        <p:tgtEl>
                                          <p:spTgt spid="1458"/>
                                        </p:tgtEl>
                                      </p:cBhvr>
                                    </p:animEffect>
                                  </p:childTnLst>
                                </p:cTn>
                              </p:par>
                            </p:childTnLst>
                          </p:cTn>
                        </p:par>
                      </p:childTnLst>
                    </p:cTn>
                  </p:par>
                  <p:par>
                    <p:cTn id="848" fill="hold">
                      <p:stCondLst>
                        <p:cond delay="indefinite"/>
                      </p:stCondLst>
                      <p:childTnLst>
                        <p:par>
                          <p:cTn id="849" fill="hold">
                            <p:stCondLst>
                              <p:cond delay="0"/>
                            </p:stCondLst>
                            <p:childTnLst>
                              <p:par>
                                <p:cTn id="850" nodeType="clickEffect" fill="hold" presetClass="entr" presetID="9">
                                  <p:stCondLst>
                                    <p:cond delay="0"/>
                                  </p:stCondLst>
                                  <p:childTnLst>
                                    <p:set>
                                      <p:cBhvr>
                                        <p:cTn id="851" dur="1" fill="hold">
                                          <p:stCondLst>
                                            <p:cond delay="0"/>
                                          </p:stCondLst>
                                        </p:cTn>
                                        <p:tgtEl>
                                          <p:spTgt spid="1460"/>
                                        </p:tgtEl>
                                        <p:attrNameLst>
                                          <p:attrName>style.visibility</p:attrName>
                                        </p:attrNameLst>
                                      </p:cBhvr>
                                      <p:to>
                                        <p:strVal val="visible"/>
                                      </p:to>
                                    </p:set>
                                    <p:animEffect filter="dissolve" transition="in">
                                      <p:cBhvr additive="repl">
                                        <p:cTn id="852" dur="500"/>
                                        <p:tgtEl>
                                          <p:spTgt spid="1460"/>
                                        </p:tgtEl>
                                      </p:cBhvr>
                                    </p:animEffect>
                                  </p:childTnLst>
                                </p:cTn>
                              </p:par>
                            </p:childTnLst>
                          </p:cTn>
                        </p:par>
                      </p:childTnLst>
                    </p:cTn>
                  </p:par>
                  <p:par>
                    <p:cTn id="853" fill="hold">
                      <p:stCondLst>
                        <p:cond delay="indefinite"/>
                      </p:stCondLst>
                      <p:childTnLst>
                        <p:par>
                          <p:cTn id="854" fill="hold">
                            <p:stCondLst>
                              <p:cond delay="0"/>
                            </p:stCondLst>
                            <p:childTnLst>
                              <p:par>
                                <p:cTn id="855" nodeType="clickEffect" fill="hold" presetClass="entr" presetID="22" presetSubtype="1">
                                  <p:stCondLst>
                                    <p:cond delay="0"/>
                                  </p:stCondLst>
                                  <p:childTnLst>
                                    <p:set>
                                      <p:cBhvr>
                                        <p:cTn id="856" dur="1" fill="hold">
                                          <p:stCondLst>
                                            <p:cond delay="0"/>
                                          </p:stCondLst>
                                        </p:cTn>
                                        <p:tgtEl>
                                          <p:spTgt spid="1439"/>
                                        </p:tgtEl>
                                        <p:attrNameLst>
                                          <p:attrName>style.visibility</p:attrName>
                                        </p:attrNameLst>
                                      </p:cBhvr>
                                      <p:to>
                                        <p:strVal val="visible"/>
                                      </p:to>
                                    </p:set>
                                    <p:animEffect filter="wipe(up)" transition="in">
                                      <p:cBhvr additive="repl">
                                        <p:cTn id="857" dur="500"/>
                                        <p:tgtEl>
                                          <p:spTgt spid="1439"/>
                                        </p:tgtEl>
                                      </p:cBhvr>
                                    </p:animEffect>
                                  </p:childTnLst>
                                </p:cTn>
                              </p:par>
                            </p:childTnLst>
                          </p:cTn>
                        </p:par>
                      </p:childTnLst>
                    </p:cTn>
                  </p:par>
                  <p:par>
                    <p:cTn id="858" fill="hold">
                      <p:stCondLst>
                        <p:cond delay="indefinite"/>
                      </p:stCondLst>
                      <p:childTnLst>
                        <p:par>
                          <p:cTn id="859" fill="hold">
                            <p:stCondLst>
                              <p:cond delay="0"/>
                            </p:stCondLst>
                            <p:childTnLst>
                              <p:par>
                                <p:cTn id="860" nodeType="clickEffect" fill="hold" presetClass="entr" presetID="22" presetSubtype="8">
                                  <p:stCondLst>
                                    <p:cond delay="0"/>
                                  </p:stCondLst>
                                  <p:childTnLst>
                                    <p:set>
                                      <p:cBhvr>
                                        <p:cTn id="861" dur="1" fill="hold">
                                          <p:stCondLst>
                                            <p:cond delay="0"/>
                                          </p:stCondLst>
                                        </p:cTn>
                                        <p:tgtEl>
                                          <p:spTgt spid="1454">
                                            <p:txEl>
                                              <p:pRg st="0" end="0"/>
                                            </p:txEl>
                                          </p:spTgt>
                                        </p:tgtEl>
                                        <p:attrNameLst>
                                          <p:attrName>style.visibility</p:attrName>
                                        </p:attrNameLst>
                                      </p:cBhvr>
                                      <p:to>
                                        <p:strVal val="visible"/>
                                      </p:to>
                                    </p:set>
                                    <p:animEffect filter="wipe(left)" transition="in">
                                      <p:cBhvr additive="repl">
                                        <p:cTn id="862" dur="500"/>
                                        <p:tgtEl>
                                          <p:spTgt spid="1454">
                                            <p:txEl>
                                              <p:pRg st="0" end="0"/>
                                            </p:txEl>
                                          </p:spTgt>
                                        </p:tgtEl>
                                      </p:cBhvr>
                                    </p:animEffect>
                                  </p:childTnLst>
                                </p:cTn>
                              </p:par>
                            </p:childTnLst>
                          </p:cTn>
                        </p:par>
                      </p:childTnLst>
                    </p:cTn>
                  </p:par>
                  <p:par>
                    <p:cTn id="863" fill="hold">
                      <p:stCondLst>
                        <p:cond delay="indefinite"/>
                      </p:stCondLst>
                      <p:childTnLst>
                        <p:par>
                          <p:cTn id="864" fill="hold">
                            <p:stCondLst>
                              <p:cond delay="0"/>
                            </p:stCondLst>
                            <p:childTnLst>
                              <p:par>
                                <p:cTn id="865" nodeType="clickEffect" fill="hold" presetClass="entr" presetID="22" presetSubtype="8">
                                  <p:stCondLst>
                                    <p:cond delay="0"/>
                                  </p:stCondLst>
                                  <p:childTnLst>
                                    <p:set>
                                      <p:cBhvr>
                                        <p:cTn id="866" dur="1" fill="hold">
                                          <p:stCondLst>
                                            <p:cond delay="0"/>
                                          </p:stCondLst>
                                        </p:cTn>
                                        <p:tgtEl>
                                          <p:spTgt spid="1454">
                                            <p:txEl>
                                              <p:pRg st="1" end="1"/>
                                            </p:txEl>
                                          </p:spTgt>
                                        </p:tgtEl>
                                        <p:attrNameLst>
                                          <p:attrName>style.visibility</p:attrName>
                                        </p:attrNameLst>
                                      </p:cBhvr>
                                      <p:to>
                                        <p:strVal val="visible"/>
                                      </p:to>
                                    </p:set>
                                    <p:animEffect filter="wipe(left)" transition="in">
                                      <p:cBhvr additive="repl">
                                        <p:cTn id="867" dur="500"/>
                                        <p:tgtEl>
                                          <p:spTgt spid="1454">
                                            <p:txEl>
                                              <p:pRg st="1" end="1"/>
                                            </p:txEl>
                                          </p:spTgt>
                                        </p:tgtEl>
                                      </p:cBhvr>
                                    </p:animEffect>
                                  </p:childTnLst>
                                </p:cTn>
                              </p:par>
                            </p:childTnLst>
                          </p:cTn>
                        </p:par>
                      </p:childTnLst>
                    </p:cTn>
                  </p:par>
                  <p:par>
                    <p:cTn id="868" fill="hold">
                      <p:stCondLst>
                        <p:cond delay="indefinite"/>
                      </p:stCondLst>
                      <p:childTnLst>
                        <p:par>
                          <p:cTn id="869" fill="hold">
                            <p:stCondLst>
                              <p:cond delay="0"/>
                            </p:stCondLst>
                            <p:childTnLst>
                              <p:par>
                                <p:cTn id="870" nodeType="clickEffect" fill="hold" presetClass="entr" presetID="9">
                                  <p:stCondLst>
                                    <p:cond delay="0"/>
                                  </p:stCondLst>
                                  <p:childTnLst>
                                    <p:set>
                                      <p:cBhvr>
                                        <p:cTn id="871" dur="1" fill="hold">
                                          <p:stCondLst>
                                            <p:cond delay="0"/>
                                          </p:stCondLst>
                                        </p:cTn>
                                        <p:tgtEl>
                                          <p:spTgt spid="1452"/>
                                        </p:tgtEl>
                                        <p:attrNameLst>
                                          <p:attrName>style.visibility</p:attrName>
                                        </p:attrNameLst>
                                      </p:cBhvr>
                                      <p:to>
                                        <p:strVal val="visible"/>
                                      </p:to>
                                    </p:set>
                                    <p:animEffect filter="dissolve" transition="in">
                                      <p:cBhvr additive="repl">
                                        <p:cTn id="872" dur="500"/>
                                        <p:tgtEl>
                                          <p:spTgt spid="1452"/>
                                        </p:tgtEl>
                                      </p:cBhvr>
                                    </p:animEffect>
                                  </p:childTnLst>
                                </p:cTn>
                              </p:par>
                            </p:childTnLst>
                          </p:cTn>
                        </p:par>
                      </p:childTnLst>
                    </p:cTn>
                  </p:par>
                  <p:par>
                    <p:cTn id="873" fill="hold">
                      <p:stCondLst>
                        <p:cond delay="indefinite"/>
                      </p:stCondLst>
                      <p:childTnLst>
                        <p:par>
                          <p:cTn id="874" fill="hold">
                            <p:stCondLst>
                              <p:cond delay="0"/>
                            </p:stCondLst>
                            <p:childTnLst>
                              <p:par>
                                <p:cTn id="875" nodeType="clickEffect" fill="hold" presetClass="entr" presetID="9">
                                  <p:stCondLst>
                                    <p:cond delay="0"/>
                                  </p:stCondLst>
                                  <p:childTnLst>
                                    <p:set>
                                      <p:cBhvr>
                                        <p:cTn id="876" dur="1" fill="hold">
                                          <p:stCondLst>
                                            <p:cond delay="0"/>
                                          </p:stCondLst>
                                        </p:cTn>
                                        <p:tgtEl>
                                          <p:spTgt spid="1457"/>
                                        </p:tgtEl>
                                        <p:attrNameLst>
                                          <p:attrName>style.visibility</p:attrName>
                                        </p:attrNameLst>
                                      </p:cBhvr>
                                      <p:to>
                                        <p:strVal val="visible"/>
                                      </p:to>
                                    </p:set>
                                    <p:animEffect filter="dissolve" transition="in">
                                      <p:cBhvr additive="repl">
                                        <p:cTn id="877" dur="500"/>
                                        <p:tgtEl>
                                          <p:spTgt spid="1457"/>
                                        </p:tgtEl>
                                      </p:cBhvr>
                                    </p:animEffect>
                                  </p:childTnLst>
                                </p:cTn>
                              </p:par>
                            </p:childTnLst>
                          </p:cTn>
                        </p:par>
                      </p:childTnLst>
                    </p:cTn>
                  </p:par>
                  <p:par>
                    <p:cTn id="878" fill="hold">
                      <p:stCondLst>
                        <p:cond delay="indefinite"/>
                      </p:stCondLst>
                      <p:childTnLst>
                        <p:par>
                          <p:cTn id="879" fill="hold">
                            <p:stCondLst>
                              <p:cond delay="0"/>
                            </p:stCondLst>
                            <p:childTnLst>
                              <p:par>
                                <p:cTn id="880" nodeType="clickEffect" fill="hold" presetClass="entr" presetID="9">
                                  <p:stCondLst>
                                    <p:cond delay="0"/>
                                  </p:stCondLst>
                                  <p:childTnLst>
                                    <p:set>
                                      <p:cBhvr>
                                        <p:cTn id="881" dur="1" fill="hold">
                                          <p:stCondLst>
                                            <p:cond delay="0"/>
                                          </p:stCondLst>
                                        </p:cTn>
                                        <p:tgtEl>
                                          <p:spTgt spid="1459"/>
                                        </p:tgtEl>
                                        <p:attrNameLst>
                                          <p:attrName>style.visibility</p:attrName>
                                        </p:attrNameLst>
                                      </p:cBhvr>
                                      <p:to>
                                        <p:strVal val="visible"/>
                                      </p:to>
                                    </p:set>
                                    <p:animEffect filter="dissolve" transition="in">
                                      <p:cBhvr additive="repl">
                                        <p:cTn id="882" dur="500"/>
                                        <p:tgtEl>
                                          <p:spTgt spid="1459"/>
                                        </p:tgtEl>
                                      </p:cBhvr>
                                    </p:animEffect>
                                  </p:childTnLst>
                                </p:cTn>
                              </p:par>
                            </p:childTnLst>
                          </p:cTn>
                        </p:par>
                      </p:childTnLst>
                    </p:cTn>
                  </p:par>
                  <p:par>
                    <p:cTn id="883" fill="hold">
                      <p:stCondLst>
                        <p:cond delay="indefinite"/>
                      </p:stCondLst>
                      <p:childTnLst>
                        <p:par>
                          <p:cTn id="884" fill="hold">
                            <p:stCondLst>
                              <p:cond delay="0"/>
                            </p:stCondLst>
                            <p:childTnLst>
                              <p:par>
                                <p:cTn id="885" nodeType="clickEffect" fill="hold" presetClass="entr" presetID="9">
                                  <p:stCondLst>
                                    <p:cond delay="0"/>
                                  </p:stCondLst>
                                  <p:childTnLst>
                                    <p:set>
                                      <p:cBhvr>
                                        <p:cTn id="886" dur="1" fill="hold">
                                          <p:stCondLst>
                                            <p:cond delay="0"/>
                                          </p:stCondLst>
                                        </p:cTn>
                                        <p:tgtEl>
                                          <p:spTgt spid="1471"/>
                                        </p:tgtEl>
                                        <p:attrNameLst>
                                          <p:attrName>style.visibility</p:attrName>
                                        </p:attrNameLst>
                                      </p:cBhvr>
                                      <p:to>
                                        <p:strVal val="visible"/>
                                      </p:to>
                                    </p:set>
                                    <p:animEffect filter="dissolve" transition="in">
                                      <p:cBhvr additive="repl">
                                        <p:cTn id="887" dur="500"/>
                                        <p:tgtEl>
                                          <p:spTgt spid="1471"/>
                                        </p:tgtEl>
                                      </p:cBhvr>
                                    </p:animEffect>
                                  </p:childTnLst>
                                </p:cTn>
                              </p:par>
                              <p:par>
                                <p:cTn id="888" nodeType="withEffect" fill="hold" presetClass="entr" presetID="9">
                                  <p:stCondLst>
                                    <p:cond delay="0"/>
                                  </p:stCondLst>
                                  <p:childTnLst>
                                    <p:set>
                                      <p:cBhvr>
                                        <p:cTn id="889" dur="1" fill="hold">
                                          <p:stCondLst>
                                            <p:cond delay="0"/>
                                          </p:stCondLst>
                                        </p:cTn>
                                        <p:tgtEl>
                                          <p:spTgt spid="1483"/>
                                        </p:tgtEl>
                                        <p:attrNameLst>
                                          <p:attrName>style.visibility</p:attrName>
                                        </p:attrNameLst>
                                      </p:cBhvr>
                                      <p:to>
                                        <p:strVal val="visible"/>
                                      </p:to>
                                    </p:set>
                                    <p:animEffect filter="dissolve" transition="in">
                                      <p:cBhvr additive="repl">
                                        <p:cTn id="890" dur="500"/>
                                        <p:tgtEl>
                                          <p:spTgt spid="1483"/>
                                        </p:tgtEl>
                                      </p:cBhvr>
                                    </p:animEffect>
                                  </p:childTnLst>
                                </p:cTn>
                              </p:par>
                            </p:childTnLst>
                          </p:cTn>
                        </p:par>
                      </p:childTnLst>
                    </p:cTn>
                  </p:par>
                  <p:par>
                    <p:cTn id="891" fill="hold">
                      <p:stCondLst>
                        <p:cond delay="indefinite"/>
                      </p:stCondLst>
                      <p:childTnLst>
                        <p:par>
                          <p:cTn id="892" fill="hold">
                            <p:stCondLst>
                              <p:cond delay="0"/>
                            </p:stCondLst>
                            <p:childTnLst>
                              <p:par>
                                <p:cTn id="893" nodeType="clickEffect" fill="hold" presetClass="entr" presetID="9">
                                  <p:stCondLst>
                                    <p:cond delay="0"/>
                                  </p:stCondLst>
                                  <p:childTnLst>
                                    <p:set>
                                      <p:cBhvr>
                                        <p:cTn id="894" dur="1" fill="hold">
                                          <p:stCondLst>
                                            <p:cond delay="0"/>
                                          </p:stCondLst>
                                        </p:cTn>
                                        <p:tgtEl>
                                          <p:spTgt spid="1442"/>
                                        </p:tgtEl>
                                        <p:attrNameLst>
                                          <p:attrName>style.visibility</p:attrName>
                                        </p:attrNameLst>
                                      </p:cBhvr>
                                      <p:to>
                                        <p:strVal val="visible"/>
                                      </p:to>
                                    </p:set>
                                    <p:animEffect filter="dissolve" transition="in">
                                      <p:cBhvr additive="repl">
                                        <p:cTn id="895" dur="500"/>
                                        <p:tgtEl>
                                          <p:spTgt spid="1442"/>
                                        </p:tgtEl>
                                      </p:cBhvr>
                                    </p:animEffect>
                                  </p:childTnLst>
                                </p:cTn>
                              </p:par>
                            </p:childTnLst>
                          </p:cTn>
                        </p:par>
                      </p:childTnLst>
                    </p:cTn>
                  </p:par>
                  <p:par>
                    <p:cTn id="896" fill="hold">
                      <p:stCondLst>
                        <p:cond delay="indefinite"/>
                      </p:stCondLst>
                      <p:childTnLst>
                        <p:par>
                          <p:cTn id="897" fill="hold">
                            <p:stCondLst>
                              <p:cond delay="0"/>
                            </p:stCondLst>
                            <p:childTnLst>
                              <p:par>
                                <p:cTn id="898" nodeType="clickEffect" fill="hold" presetClass="entr" presetID="22" presetSubtype="8">
                                  <p:stCondLst>
                                    <p:cond delay="0"/>
                                  </p:stCondLst>
                                  <p:childTnLst>
                                    <p:set>
                                      <p:cBhvr>
                                        <p:cTn id="899" dur="1" fill="hold">
                                          <p:stCondLst>
                                            <p:cond delay="0"/>
                                          </p:stCondLst>
                                        </p:cTn>
                                        <p:tgtEl>
                                          <p:spTgt spid="1455">
                                            <p:txEl>
                                              <p:pRg st="0" end="0"/>
                                            </p:txEl>
                                          </p:spTgt>
                                        </p:tgtEl>
                                        <p:attrNameLst>
                                          <p:attrName>style.visibility</p:attrName>
                                        </p:attrNameLst>
                                      </p:cBhvr>
                                      <p:to>
                                        <p:strVal val="visible"/>
                                      </p:to>
                                    </p:set>
                                    <p:animEffect filter="wipe(left)" transition="in">
                                      <p:cBhvr additive="repl">
                                        <p:cTn id="900" dur="500"/>
                                        <p:tgtEl>
                                          <p:spTgt spid="1455">
                                            <p:txEl>
                                              <p:pRg st="0" end="0"/>
                                            </p:txEl>
                                          </p:spTgt>
                                        </p:tgtEl>
                                      </p:cBhvr>
                                    </p:animEffect>
                                  </p:childTnLst>
                                </p:cTn>
                              </p:par>
                            </p:childTnLst>
                          </p:cTn>
                        </p:par>
                      </p:childTnLst>
                    </p:cTn>
                  </p:par>
                  <p:par>
                    <p:cTn id="901" fill="hold">
                      <p:stCondLst>
                        <p:cond delay="indefinite"/>
                      </p:stCondLst>
                      <p:childTnLst>
                        <p:par>
                          <p:cTn id="902" fill="hold">
                            <p:stCondLst>
                              <p:cond delay="0"/>
                            </p:stCondLst>
                            <p:childTnLst>
                              <p:par>
                                <p:cTn id="903" nodeType="clickEffect" fill="hold" presetClass="entr" presetID="22" presetSubtype="8">
                                  <p:stCondLst>
                                    <p:cond delay="0"/>
                                  </p:stCondLst>
                                  <p:childTnLst>
                                    <p:set>
                                      <p:cBhvr>
                                        <p:cTn id="904" dur="1" fill="hold">
                                          <p:stCondLst>
                                            <p:cond delay="0"/>
                                          </p:stCondLst>
                                        </p:cTn>
                                        <p:tgtEl>
                                          <p:spTgt spid="1455">
                                            <p:txEl>
                                              <p:pRg st="1" end="1"/>
                                            </p:txEl>
                                          </p:spTgt>
                                        </p:tgtEl>
                                        <p:attrNameLst>
                                          <p:attrName>style.visibility</p:attrName>
                                        </p:attrNameLst>
                                      </p:cBhvr>
                                      <p:to>
                                        <p:strVal val="visible"/>
                                      </p:to>
                                    </p:set>
                                    <p:animEffect filter="wipe(left)" transition="in">
                                      <p:cBhvr additive="repl">
                                        <p:cTn id="905" dur="500"/>
                                        <p:tgtEl>
                                          <p:spTgt spid="1455">
                                            <p:txEl>
                                              <p:pRg st="1" end="1"/>
                                            </p:txEl>
                                          </p:spTgt>
                                        </p:tgtEl>
                                      </p:cBhvr>
                                    </p:animEffect>
                                  </p:childTnLst>
                                </p:cTn>
                              </p:par>
                            </p:childTnLst>
                          </p:cTn>
                        </p:par>
                      </p:childTnLst>
                    </p:cTn>
                  </p:par>
                  <p:par>
                    <p:cTn id="906" fill="hold">
                      <p:stCondLst>
                        <p:cond delay="indefinite"/>
                      </p:stCondLst>
                      <p:childTnLst>
                        <p:par>
                          <p:cTn id="907" fill="hold">
                            <p:stCondLst>
                              <p:cond delay="0"/>
                            </p:stCondLst>
                            <p:childTnLst>
                              <p:par>
                                <p:cTn id="908" nodeType="clickEffect" fill="hold" presetClass="entr" presetID="9">
                                  <p:stCondLst>
                                    <p:cond delay="0"/>
                                  </p:stCondLst>
                                  <p:childTnLst>
                                    <p:set>
                                      <p:cBhvr>
                                        <p:cTn id="909" dur="1" fill="hold">
                                          <p:stCondLst>
                                            <p:cond delay="0"/>
                                          </p:stCondLst>
                                        </p:cTn>
                                        <p:tgtEl>
                                          <p:spTgt spid="1453"/>
                                        </p:tgtEl>
                                        <p:attrNameLst>
                                          <p:attrName>style.visibility</p:attrName>
                                        </p:attrNameLst>
                                      </p:cBhvr>
                                      <p:to>
                                        <p:strVal val="visible"/>
                                      </p:to>
                                    </p:set>
                                    <p:animEffect filter="dissolve" transition="in">
                                      <p:cBhvr additive="repl">
                                        <p:cTn id="910" dur="500"/>
                                        <p:tgtEl>
                                          <p:spTgt spid="145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86" name="TextShape 1"/>
          <p:cNvSpPr txBox="1"/>
          <p:nvPr/>
        </p:nvSpPr>
        <p:spPr>
          <a:xfrm>
            <a:off x="151920" y="533160"/>
            <a:ext cx="57150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000" spc="-1" strike="noStrike">
                <a:solidFill>
                  <a:srgbClr val="9900ff"/>
                </a:solidFill>
                <a:latin typeface="Times New Roman"/>
              </a:rPr>
              <a:t>Molecular Polarity Affects </a:t>
            </a:r>
            <a:br/>
            <a:r>
              <a:rPr b="0" lang="en-US" sz="4000" spc="-1" strike="noStrike">
                <a:solidFill>
                  <a:srgbClr val="9900ff"/>
                </a:solidFill>
                <a:latin typeface="Times New Roman"/>
              </a:rPr>
              <a:t>Solubility in Water</a:t>
            </a:r>
            <a:endParaRPr b="0" lang="en-US" sz="4000" spc="-1" strike="noStrike">
              <a:solidFill>
                <a:srgbClr val="9900ff"/>
              </a:solidFill>
              <a:latin typeface="Times New Roman"/>
            </a:endParaRPr>
          </a:p>
        </p:txBody>
      </p:sp>
      <p:sp>
        <p:nvSpPr>
          <p:cNvPr id="1487" name="TextShape 2"/>
          <p:cNvSpPr txBox="1"/>
          <p:nvPr/>
        </p:nvSpPr>
        <p:spPr>
          <a:xfrm>
            <a:off x="304560" y="1980720"/>
            <a:ext cx="5702040" cy="4343400"/>
          </a:xfrm>
          <a:prstGeom prst="rect">
            <a:avLst/>
          </a:prstGeom>
          <a:noFill/>
          <a:ln>
            <a:noFill/>
          </a:ln>
        </p:spPr>
        <p:txBody>
          <a:bodyPr>
            <a:normAutofit/>
          </a:bodyPr>
          <a:p>
            <a:pPr marL="342720" indent="-342720">
              <a:lnSpc>
                <a:spcPct val="90000"/>
              </a:lnSpc>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Polar molecules are attracted to other polar molecules.</a:t>
            </a:r>
            <a:endParaRPr b="0" lang="en-US" sz="3200" spc="-1" strike="noStrike">
              <a:solidFill>
                <a:srgbClr val="000000"/>
              </a:solidFill>
              <a:latin typeface="Times New Roman"/>
            </a:endParaRPr>
          </a:p>
          <a:p>
            <a:pPr marL="342720" indent="-342720">
              <a:lnSpc>
                <a:spcPct val="90000"/>
              </a:lnSpc>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Since water is a polar molecule, other polar molecules dissolve well in water.</a:t>
            </a:r>
            <a:endParaRPr b="0" lang="en-US" sz="3200" spc="-1" strike="noStrike">
              <a:solidFill>
                <a:srgbClr val="000000"/>
              </a:solidFill>
              <a:latin typeface="Times New Roman"/>
            </a:endParaRPr>
          </a:p>
          <a:p>
            <a:pPr lvl="1" marL="742680" indent="-285480">
              <a:lnSpc>
                <a:spcPct val="90000"/>
              </a:lnSpc>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And ionic compounds as well.</a:t>
            </a:r>
            <a:endParaRPr b="0" lang="en-US" sz="2800" spc="-1" strike="noStrike">
              <a:solidFill>
                <a:srgbClr val="000000"/>
              </a:solidFill>
              <a:latin typeface="Times New Roman"/>
            </a:endParaRPr>
          </a:p>
          <a:p>
            <a:pPr marL="342720" indent="-342720">
              <a:lnSpc>
                <a:spcPct val="90000"/>
              </a:lnSpc>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Some molecules have both polar and nonpolar parts.</a:t>
            </a:r>
            <a:endParaRPr b="0" lang="en-US" sz="3200" spc="-1" strike="noStrike">
              <a:solidFill>
                <a:srgbClr val="000000"/>
              </a:solidFill>
              <a:latin typeface="Times New Roman"/>
            </a:endParaRPr>
          </a:p>
        </p:txBody>
      </p:sp>
      <p:pic>
        <p:nvPicPr>
          <p:cNvPr id="1488" name="Picture 4" descr="10_05-01UN[1]"/>
          <p:cNvPicPr/>
          <p:nvPr/>
        </p:nvPicPr>
        <p:blipFill>
          <a:blip r:embed="rId1"/>
          <a:stretch/>
        </p:blipFill>
        <p:spPr>
          <a:xfrm>
            <a:off x="6172200" y="3276720"/>
            <a:ext cx="2714760" cy="2895480"/>
          </a:xfrm>
          <a:prstGeom prst="rect">
            <a:avLst/>
          </a:prstGeom>
          <a:ln>
            <a:noFill/>
          </a:ln>
        </p:spPr>
      </p:pic>
      <p:pic>
        <p:nvPicPr>
          <p:cNvPr id="1489" name="Picture 5" descr="10_05[1]"/>
          <p:cNvPicPr/>
          <p:nvPr/>
        </p:nvPicPr>
        <p:blipFill>
          <a:blip r:embed="rId2"/>
          <a:stretch/>
        </p:blipFill>
        <p:spPr>
          <a:xfrm>
            <a:off x="6064200" y="228600"/>
            <a:ext cx="2505240" cy="2895480"/>
          </a:xfrm>
          <a:prstGeom prst="rect">
            <a:avLst/>
          </a:prstGeom>
          <a:ln>
            <a:noFill/>
          </a:ln>
        </p:spPr>
      </p:pic>
      <p:sp>
        <p:nvSpPr>
          <p:cNvPr id="1490" name="CustomShape 3"/>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491" name="CustomShape 4"/>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A55507B4-B80C-47E0-8AC0-3D24293751E3}"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sld>
</file>

<file path=ppt/slides/slide1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2" name="CustomShape 1"/>
          <p:cNvSpPr/>
          <p:nvPr/>
        </p:nvSpPr>
        <p:spPr>
          <a:xfrm>
            <a:off x="68580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Prentice Hall © 2007</a:t>
            </a:r>
            <a:endParaRPr b="0" lang="en-US" sz="1400" spc="-1" strike="noStrike">
              <a:solidFill>
                <a:srgbClr val="000000"/>
              </a:solidFill>
              <a:latin typeface="Times New Roman"/>
            </a:endParaRPr>
          </a:p>
        </p:txBody>
      </p:sp>
      <p:sp>
        <p:nvSpPr>
          <p:cNvPr id="1493" name="CustomShape 2"/>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Chapter Five</a:t>
            </a:r>
            <a:endParaRPr b="0" lang="en-US" sz="1400" spc="-1" strike="noStrike">
              <a:solidFill>
                <a:srgbClr val="000000"/>
              </a:solidFill>
              <a:latin typeface="Times New Roman"/>
            </a:endParaRPr>
          </a:p>
        </p:txBody>
      </p:sp>
      <p:sp>
        <p:nvSpPr>
          <p:cNvPr id="1494" name="CustomShape 3"/>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B8FA0DF2-2C5F-4D1C-B4EE-EA22D6678BA4}"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495" name="TextShape 4"/>
          <p:cNvSpPr txBox="1"/>
          <p:nvPr/>
        </p:nvSpPr>
        <p:spPr>
          <a:xfrm>
            <a:off x="457200" y="533520"/>
            <a:ext cx="8229600" cy="5597280"/>
          </a:xfrm>
          <a:prstGeom prst="rect">
            <a:avLst/>
          </a:prstGeom>
          <a:noFill/>
          <a:ln>
            <a:noFill/>
          </a:ln>
        </p:spPr>
        <p:txBody>
          <a:bodyPr>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In HCl, electrons spend more time near the chlorine than the hydrogen.  Although the molecule is overall neutral, the chlorine is more negative than the hydrogen, resulting in partial charges on the atoms.  </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Partial charges are represented by a </a:t>
            </a:r>
            <a:r>
              <a:rPr b="0" lang="en-US" sz="3200" spc="-1" strike="noStrike">
                <a:solidFill>
                  <a:srgbClr val="000000"/>
                </a:solidFill>
                <a:latin typeface="Symbol"/>
                <a:ea typeface="Symbol"/>
              </a:rPr>
              <a:t></a:t>
            </a:r>
            <a:r>
              <a:rPr b="0" lang="en-US" sz="3200" spc="-1" strike="noStrike">
                <a:solidFill>
                  <a:srgbClr val="000000"/>
                </a:solidFill>
                <a:latin typeface="Times New Roman"/>
              </a:rPr>
              <a:t>- on the more negative atom and </a:t>
            </a:r>
            <a:r>
              <a:rPr b="0" lang="en-US" sz="3200" spc="-1" strike="noStrike">
                <a:solidFill>
                  <a:srgbClr val="000000"/>
                </a:solidFill>
                <a:latin typeface="Symbol"/>
                <a:ea typeface="Symbol"/>
              </a:rPr>
              <a:t></a:t>
            </a:r>
            <a:r>
              <a:rPr b="0" lang="en-US" sz="3200" spc="-1" strike="noStrike">
                <a:solidFill>
                  <a:srgbClr val="000000"/>
                </a:solidFill>
                <a:latin typeface="Times New Roman"/>
              </a:rPr>
              <a:t>+ on the more positive atom.</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The ability of an atom to attract electrons is called the atom’s </a:t>
            </a:r>
            <a:r>
              <a:rPr b="1" lang="en-US" sz="3200" spc="-1" strike="noStrike">
                <a:solidFill>
                  <a:srgbClr val="000000"/>
                </a:solidFill>
                <a:latin typeface="Times New Roman"/>
              </a:rPr>
              <a:t>electronegativity</a:t>
            </a:r>
            <a:r>
              <a:rPr b="0" lang="en-US" sz="3200" spc="-1" strike="noStrike">
                <a:solidFill>
                  <a:srgbClr val="000000"/>
                </a:solidFill>
                <a:latin typeface="Times New Roman"/>
              </a:rPr>
              <a:t>.</a:t>
            </a:r>
            <a:endParaRPr b="0" lang="en-US" sz="3200" spc="-1" strike="noStrike">
              <a:solidFill>
                <a:srgbClr val="000000"/>
              </a:solidFill>
              <a:latin typeface="Times New Roman"/>
            </a:endParaRPr>
          </a:p>
        </p:txBody>
      </p:sp>
    </p:spTree>
  </p:cSld>
  <mc:AlternateContent>
    <mc:Choice Requires="p14">
      <p:transition spd="slow" p14:dur="2000">
        <p:fade thruBlk="true"/>
      </p:transition>
    </mc:Choice>
    <mc:Fallback>
      <p:transition spd="slow">
        <p:fade thruBlk="true"/>
      </p:transition>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7"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208"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1BAE2BA9-385B-4004-8A3C-1C24B0AB0AD7}" type="slidenum">
              <a:rPr b="0" lang="en-US" sz="1400" spc="-1" strike="noStrike">
                <a:solidFill>
                  <a:srgbClr val="000000"/>
                </a:solidFill>
                <a:latin typeface="Times New Roman"/>
              </a:rPr>
              <a:t>10</a:t>
            </a:fld>
            <a:endParaRPr b="0" lang="en-US" sz="1400" spc="-1" strike="noStrike">
              <a:solidFill>
                <a:srgbClr val="000000"/>
              </a:solidFill>
              <a:latin typeface="Times New Roman"/>
            </a:endParaRPr>
          </a:p>
        </p:txBody>
      </p:sp>
      <p:sp>
        <p:nvSpPr>
          <p:cNvPr id="209" name="TextShape 3"/>
          <p:cNvSpPr txBox="1"/>
          <p:nvPr/>
        </p:nvSpPr>
        <p:spPr>
          <a:xfrm>
            <a:off x="0" y="304920"/>
            <a:ext cx="9144000" cy="167616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9900ff"/>
                </a:solidFill>
                <a:latin typeface="Times New Roman"/>
              </a:rPr>
              <a:t>Practice—Use Lewis Symbols to Predict the Formula of an Ionic Compound Made from Reacting a Metal, M, that Has 2 Valence Electrons with a Nonmetal, X, that Has 5 Valence Electrons, Continued.</a:t>
            </a:r>
            <a:endParaRPr b="0" lang="en-US" sz="2800" spc="-1" strike="noStrike">
              <a:solidFill>
                <a:srgbClr val="9900ff"/>
              </a:solidFill>
              <a:latin typeface="Times New Roman"/>
            </a:endParaRPr>
          </a:p>
        </p:txBody>
      </p:sp>
      <mc:AlternateContent>
        <mc:Choice xmlns:a14="http://schemas.microsoft.com/office/drawing/2010/main" Requires="a14">
          <p:sp>
            <p:nvSpPr>
              <p:cNvPr id="210" name="Formula 4"/>
              <p:cNvSpPr txBox="1"/>
              <p:nvPr/>
            </p:nvSpPr>
            <p:spPr>
              <a:xfrm>
                <a:off x="3921120" y="1981080"/>
                <a:ext cx="1184400" cy="1447920"/>
              </a:xfrm>
              <a:prstGeom prst="rect">
                <a:avLst/>
              </a:prstGeom>
            </p:spPr>
            <p:txBody>
              <a:bodyPr/>
              <a:p>
                <a14:m>
                  <m:oMath xmlns:m="http://schemas.openxmlformats.org/officeDocument/2006/math">
                    <m:m>
                      <m:mr>
                        <m:e/>
                        <m:e>
                          <m:r>
                            <m:t xml:space="preserve">⋅</m:t>
                          </m:r>
                        </m:e>
                        <m:e/>
                      </m:mr>
                      <m:mr>
                        <m:e/>
                        <m:e>
                          <m:r>
                            <m:t xml:space="preserve">X</m:t>
                          </m:r>
                        </m:e>
                        <m:e/>
                      </m:mr>
                      <m:mr>
                        <m:e/>
                        <m:e/>
                        <m:e/>
                      </m:mr>
                    </m:m>
                  </m:oMath>
                </a14:m>
              </a:p>
            </p:txBody>
          </p:sp>
        </mc:Choice>
        <mc:Fallback/>
      </mc:AlternateContent>
      <mc:AlternateContent>
        <mc:Choice xmlns:a14="http://schemas.microsoft.com/office/drawing/2010/main" Requires="a14">
          <p:sp>
            <p:nvSpPr>
              <p:cNvPr id="211" name="Formula 5"/>
              <p:cNvSpPr txBox="1"/>
              <p:nvPr/>
            </p:nvSpPr>
            <p:spPr>
              <a:xfrm>
                <a:off x="3962520" y="3886200"/>
                <a:ext cx="1184040" cy="1447920"/>
              </a:xfrm>
              <a:prstGeom prst="rect">
                <a:avLst/>
              </a:prstGeom>
            </p:spPr>
            <p:txBody>
              <a:bodyPr/>
              <a:p>
                <a14:m>
                  <m:oMath xmlns:m="http://schemas.openxmlformats.org/officeDocument/2006/math">
                    <m:m>
                      <m:mr>
                        <m:e/>
                        <m:e>
                          <m:r>
                            <m:t xml:space="preserve">⋅</m:t>
                          </m:r>
                        </m:e>
                        <m:e/>
                      </m:mr>
                      <m:mr>
                        <m:e/>
                        <m:e>
                          <m:r>
                            <m:t xml:space="preserve">X</m:t>
                          </m:r>
                        </m:e>
                        <m:e/>
                      </m:mr>
                      <m:mr>
                        <m:e/>
                        <m:e/>
                        <m:e/>
                      </m:mr>
                    </m:m>
                  </m:oMath>
                </a14:m>
              </a:p>
            </p:txBody>
          </p:sp>
        </mc:Choice>
        <mc:Fallback/>
      </mc:AlternateContent>
      <mc:AlternateContent>
        <mc:Choice xmlns:a14="http://schemas.microsoft.com/office/drawing/2010/main" Requires="a14">
          <p:sp>
            <p:nvSpPr>
              <p:cNvPr id="212" name="Formula 6"/>
              <p:cNvSpPr txBox="1"/>
              <p:nvPr/>
            </p:nvSpPr>
            <p:spPr>
              <a:xfrm>
                <a:off x="1828800" y="2209680"/>
                <a:ext cx="1136520" cy="1447920"/>
              </a:xfrm>
              <a:prstGeom prst="rect">
                <a:avLst/>
              </a:prstGeom>
            </p:spPr>
            <p:txBody>
              <a:bodyPr/>
              <a:p>
                <a14:m>
                  <m:oMath xmlns:m="http://schemas.openxmlformats.org/officeDocument/2006/math">
                    <m:m>
                      <m:mr>
                        <m:e/>
                        <m:e/>
                        <m:e/>
                      </m:mr>
                      <m:mr>
                        <m:e/>
                        <m:e>
                          <m:r>
                            <m:t xml:space="preserve">M</m:t>
                          </m:r>
                        </m:e>
                        <m:e/>
                      </m:mr>
                      <m:mr>
                        <m:e/>
                        <m:e/>
                        <m:e/>
                      </m:mr>
                    </m:m>
                  </m:oMath>
                </a14:m>
              </a:p>
            </p:txBody>
          </p:sp>
        </mc:Choice>
        <mc:Fallback/>
      </mc:AlternateContent>
      <p:sp>
        <p:nvSpPr>
          <p:cNvPr id="213" name="CustomShape 7"/>
          <p:cNvSpPr/>
          <p:nvPr/>
        </p:nvSpPr>
        <p:spPr>
          <a:xfrm>
            <a:off x="2870280" y="2819520"/>
            <a:ext cx="1092240" cy="419040"/>
          </a:xfrm>
          <a:custGeom>
            <a:avLst/>
            <a:gdLst/>
            <a:ahLst/>
            <a:rect l="l" t="t" r="r" b="b"/>
            <a:pathLst>
              <a:path w="688" h="264">
                <a:moveTo>
                  <a:pt x="16" y="144"/>
                </a:moveTo>
                <a:cubicBezTo>
                  <a:pt x="8" y="204"/>
                  <a:pt x="0" y="264"/>
                  <a:pt x="112" y="240"/>
                </a:cubicBezTo>
                <a:cubicBezTo>
                  <a:pt x="224" y="216"/>
                  <a:pt x="456" y="108"/>
                  <a:pt x="688" y="0"/>
                </a:cubicBezTo>
              </a:path>
            </a:pathLst>
          </a:custGeom>
          <a:noFill/>
          <a:ln w="28440">
            <a:solidFill>
              <a:srgbClr val="0066ff"/>
            </a:solidFill>
            <a:round/>
            <a:tailEnd len="med" type="arrow" w="med"/>
          </a:ln>
        </p:spPr>
        <p:style>
          <a:lnRef idx="0"/>
          <a:fillRef idx="0"/>
          <a:effectRef idx="0"/>
          <a:fontRef idx="minor"/>
        </p:style>
      </p:sp>
      <p:sp>
        <p:nvSpPr>
          <p:cNvPr id="214" name="CustomShape 8"/>
          <p:cNvSpPr/>
          <p:nvPr/>
        </p:nvSpPr>
        <p:spPr>
          <a:xfrm>
            <a:off x="2394000" y="3143160"/>
            <a:ext cx="1946160" cy="577800"/>
          </a:xfrm>
          <a:custGeom>
            <a:avLst/>
            <a:gdLst/>
            <a:ahLst/>
            <a:rect l="l" t="t" r="r" b="b"/>
            <a:pathLst>
              <a:path w="1226" h="364">
                <a:moveTo>
                  <a:pt x="44" y="228"/>
                </a:moveTo>
                <a:cubicBezTo>
                  <a:pt x="43" y="230"/>
                  <a:pt x="0" y="227"/>
                  <a:pt x="40" y="243"/>
                </a:cubicBezTo>
                <a:cubicBezTo>
                  <a:pt x="80" y="259"/>
                  <a:pt x="86" y="364"/>
                  <a:pt x="284" y="324"/>
                </a:cubicBezTo>
                <a:cubicBezTo>
                  <a:pt x="482" y="284"/>
                  <a:pt x="994" y="108"/>
                  <a:pt x="1226" y="0"/>
                </a:cubicBezTo>
              </a:path>
            </a:pathLst>
          </a:custGeom>
          <a:noFill/>
          <a:ln w="28440">
            <a:solidFill>
              <a:srgbClr val="0066ff"/>
            </a:solidFill>
            <a:round/>
            <a:tailEnd len="med" type="arrow" w="med"/>
          </a:ln>
        </p:spPr>
        <p:style>
          <a:lnRef idx="0"/>
          <a:fillRef idx="0"/>
          <a:effectRef idx="0"/>
          <a:fontRef idx="minor"/>
        </p:style>
      </p:sp>
      <mc:AlternateContent>
        <mc:Choice xmlns:a14="http://schemas.microsoft.com/office/drawing/2010/main" Requires="a14">
          <p:sp>
            <p:nvSpPr>
              <p:cNvPr id="215" name="Formula 9"/>
              <p:cNvSpPr txBox="1"/>
              <p:nvPr/>
            </p:nvSpPr>
            <p:spPr>
              <a:xfrm>
                <a:off x="5697360" y="2625840"/>
                <a:ext cx="1236960" cy="1298520"/>
              </a:xfrm>
              <a:prstGeom prst="rect">
                <a:avLst/>
              </a:prstGeom>
            </p:spPr>
            <p:txBody>
              <a:bodyPr/>
              <a:p>
                <a14:m>
                  <m:oMath xmlns:m="http://schemas.openxmlformats.org/officeDocument/2006/math">
                    <m:m>
                      <m:mr>
                        <m:e/>
                        <m:e/>
                        <m:e/>
                      </m:mr>
                      <m:mr>
                        <m:e/>
                        <m:e>
                          <m:r>
                            <m:t xml:space="preserve">M</m:t>
                          </m:r>
                        </m:e>
                        <m:e/>
                      </m:mr>
                      <m:mr>
                        <m:e/>
                        <m:e/>
                        <m:e/>
                      </m:mr>
                    </m:m>
                  </m:oMath>
                </a14:m>
              </a:p>
            </p:txBody>
          </p:sp>
        </mc:Choice>
        <mc:Fallback/>
      </mc:AlternateContent>
      <p:sp>
        <p:nvSpPr>
          <p:cNvPr id="216" name="CustomShape 10"/>
          <p:cNvSpPr/>
          <p:nvPr/>
        </p:nvSpPr>
        <p:spPr>
          <a:xfrm>
            <a:off x="5014800" y="2857680"/>
            <a:ext cx="743040" cy="780840"/>
          </a:xfrm>
          <a:custGeom>
            <a:avLst/>
            <a:gdLst/>
            <a:ahLst/>
            <a:rect l="l" t="t" r="r" b="b"/>
            <a:pathLst>
              <a:path w="742950" h="781050">
                <a:moveTo>
                  <a:pt x="742950" y="571500"/>
                </a:moveTo>
                <a:cubicBezTo>
                  <a:pt x="704850" y="676275"/>
                  <a:pt x="666750" y="781050"/>
                  <a:pt x="542925" y="685800"/>
                </a:cubicBezTo>
                <a:cubicBezTo>
                  <a:pt x="419100" y="590550"/>
                  <a:pt x="209550" y="295275"/>
                  <a:pt x="0" y="0"/>
                </a:cubicBezTo>
              </a:path>
            </a:pathLst>
          </a:custGeom>
          <a:noFill/>
          <a:ln w="28440">
            <a:solidFill>
              <a:srgbClr val="0070c0"/>
            </a:solidFill>
            <a:round/>
            <a:tailEnd len="med" type="arrow" w="med"/>
          </a:ln>
        </p:spPr>
        <p:style>
          <a:lnRef idx="0"/>
          <a:fillRef idx="0"/>
          <a:effectRef idx="0"/>
          <a:fontRef idx="minor"/>
        </p:style>
      </p:sp>
      <p:sp>
        <p:nvSpPr>
          <p:cNvPr id="217" name="CustomShape 11"/>
          <p:cNvSpPr/>
          <p:nvPr/>
        </p:nvSpPr>
        <p:spPr>
          <a:xfrm>
            <a:off x="5043600" y="3708360"/>
            <a:ext cx="1185840" cy="692280"/>
          </a:xfrm>
          <a:custGeom>
            <a:avLst/>
            <a:gdLst/>
            <a:ahLst/>
            <a:rect l="l" t="t" r="r" b="b"/>
            <a:pathLst>
              <a:path w="1185862" h="692943">
                <a:moveTo>
                  <a:pt x="1185862" y="50006"/>
                </a:moveTo>
                <a:cubicBezTo>
                  <a:pt x="948928" y="25003"/>
                  <a:pt x="711994" y="0"/>
                  <a:pt x="514350" y="107156"/>
                </a:cubicBezTo>
                <a:cubicBezTo>
                  <a:pt x="316706" y="214312"/>
                  <a:pt x="158353" y="453627"/>
                  <a:pt x="0" y="692943"/>
                </a:cubicBezTo>
              </a:path>
            </a:pathLst>
          </a:custGeom>
          <a:noFill/>
          <a:ln w="28440">
            <a:solidFill>
              <a:srgbClr val="0070c0"/>
            </a:solidFill>
            <a:round/>
            <a:tailEnd len="med" type="arrow" w="med"/>
          </a:ln>
        </p:spPr>
        <p:style>
          <a:lnRef idx="0"/>
          <a:fillRef idx="0"/>
          <a:effectRef idx="0"/>
          <a:fontRef idx="minor"/>
        </p:style>
      </p:sp>
      <mc:AlternateContent>
        <mc:Choice xmlns:a14="http://schemas.microsoft.com/office/drawing/2010/main" Requires="a14">
          <p:sp>
            <p:nvSpPr>
              <p:cNvPr id="218" name="Formula 12"/>
              <p:cNvSpPr txBox="1"/>
              <p:nvPr/>
            </p:nvSpPr>
            <p:spPr>
              <a:xfrm>
                <a:off x="1905120" y="4191120"/>
                <a:ext cx="1136520" cy="1447560"/>
              </a:xfrm>
              <a:prstGeom prst="rect">
                <a:avLst/>
              </a:prstGeom>
            </p:spPr>
            <p:txBody>
              <a:bodyPr/>
              <a:p>
                <a14:m>
                  <m:oMath xmlns:m="http://schemas.openxmlformats.org/officeDocument/2006/math">
                    <m:m>
                      <m:mr>
                        <m:e/>
                        <m:e/>
                        <m:e/>
                      </m:mr>
                      <m:mr>
                        <m:e/>
                        <m:e>
                          <m:r>
                            <m:t xml:space="preserve">M</m:t>
                          </m:r>
                        </m:e>
                        <m:e/>
                      </m:mr>
                      <m:mr>
                        <m:e/>
                        <m:e/>
                        <m:e/>
                      </m:mr>
                    </m:m>
                  </m:oMath>
                </a14:m>
              </a:p>
            </p:txBody>
          </p:sp>
        </mc:Choice>
        <mc:Fallback/>
      </mc:AlternateContent>
      <p:sp>
        <p:nvSpPr>
          <p:cNvPr id="219" name="CustomShape 13"/>
          <p:cNvSpPr/>
          <p:nvPr/>
        </p:nvSpPr>
        <p:spPr>
          <a:xfrm>
            <a:off x="2946240" y="4800600"/>
            <a:ext cx="1092240" cy="419040"/>
          </a:xfrm>
          <a:custGeom>
            <a:avLst/>
            <a:gdLst/>
            <a:ahLst/>
            <a:rect l="l" t="t" r="r" b="b"/>
            <a:pathLst>
              <a:path w="688" h="264">
                <a:moveTo>
                  <a:pt x="16" y="144"/>
                </a:moveTo>
                <a:cubicBezTo>
                  <a:pt x="8" y="204"/>
                  <a:pt x="0" y="264"/>
                  <a:pt x="112" y="240"/>
                </a:cubicBezTo>
                <a:cubicBezTo>
                  <a:pt x="224" y="216"/>
                  <a:pt x="456" y="108"/>
                  <a:pt x="688" y="0"/>
                </a:cubicBezTo>
              </a:path>
            </a:pathLst>
          </a:custGeom>
          <a:noFill/>
          <a:ln w="28440">
            <a:solidFill>
              <a:srgbClr val="0066ff"/>
            </a:solidFill>
            <a:round/>
            <a:tailEnd len="med" type="arrow" w="med"/>
          </a:ln>
        </p:spPr>
        <p:style>
          <a:lnRef idx="0"/>
          <a:fillRef idx="0"/>
          <a:effectRef idx="0"/>
          <a:fontRef idx="minor"/>
        </p:style>
      </p:sp>
      <p:sp>
        <p:nvSpPr>
          <p:cNvPr id="220" name="CustomShape 14"/>
          <p:cNvSpPr/>
          <p:nvPr/>
        </p:nvSpPr>
        <p:spPr>
          <a:xfrm>
            <a:off x="2527200" y="5124600"/>
            <a:ext cx="1889280" cy="574560"/>
          </a:xfrm>
          <a:custGeom>
            <a:avLst/>
            <a:gdLst/>
            <a:ahLst/>
            <a:rect l="l" t="t" r="r" b="b"/>
            <a:pathLst>
              <a:path w="1190" h="362">
                <a:moveTo>
                  <a:pt x="8" y="228"/>
                </a:moveTo>
                <a:cubicBezTo>
                  <a:pt x="0" y="288"/>
                  <a:pt x="51" y="362"/>
                  <a:pt x="248" y="324"/>
                </a:cubicBezTo>
                <a:cubicBezTo>
                  <a:pt x="445" y="286"/>
                  <a:pt x="958" y="108"/>
                  <a:pt x="1190" y="0"/>
                </a:cubicBezTo>
              </a:path>
            </a:pathLst>
          </a:custGeom>
          <a:noFill/>
          <a:ln w="28440">
            <a:solidFill>
              <a:srgbClr val="0066ff"/>
            </a:solidFill>
            <a:round/>
            <a:tailEnd len="med" type="arrow" w="med"/>
          </a:ln>
        </p:spPr>
        <p:style>
          <a:lnRef idx="0"/>
          <a:fillRef idx="0"/>
          <a:effectRef idx="0"/>
          <a:fontRef idx="minor"/>
        </p:style>
      </p:sp>
      <p:sp>
        <p:nvSpPr>
          <p:cNvPr id="221" name="CustomShape 15"/>
          <p:cNvSpPr/>
          <p:nvPr/>
        </p:nvSpPr>
        <p:spPr>
          <a:xfrm>
            <a:off x="6272640" y="4800600"/>
            <a:ext cx="1070640" cy="648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M</a:t>
            </a:r>
            <a:r>
              <a:rPr b="0" lang="en-US" sz="3200" spc="-1" strike="noStrike" baseline="-25000">
                <a:solidFill>
                  <a:srgbClr val="000000"/>
                </a:solidFill>
                <a:latin typeface="Times New Roman"/>
              </a:rPr>
              <a:t>3</a:t>
            </a:r>
            <a:r>
              <a:rPr b="0" lang="en-US" sz="3200" spc="-1" strike="noStrike">
                <a:solidFill>
                  <a:srgbClr val="000000"/>
                </a:solidFill>
                <a:latin typeface="Times New Roman"/>
              </a:rPr>
              <a:t>X</a:t>
            </a:r>
            <a:r>
              <a:rPr b="0" lang="en-US" sz="3200" spc="-1" strike="noStrike" baseline="-25000">
                <a:solidFill>
                  <a:srgbClr val="000000"/>
                </a:solidFill>
                <a:latin typeface="Times New Roman"/>
              </a:rPr>
              <a:t>2</a:t>
            </a:r>
            <a:endParaRPr b="0" lang="en-US" sz="3200" spc="-1" strike="noStrike">
              <a:solidFill>
                <a:srgbClr val="000000"/>
              </a:solidFill>
              <a:latin typeface="Times New Roman"/>
            </a:endParaRPr>
          </a:p>
        </p:txBody>
      </p:sp>
    </p:spTree>
  </p:cSld>
  <p:transition>
    <p:fade thruBlk="true"/>
  </p:transition>
  <p:timing>
    <p:tnLst>
      <p:par>
        <p:cTn id="133" dur="indefinite" restart="never" nodeType="tmRoot">
          <p:childTnLst>
            <p:seq>
              <p:cTn id="134" dur="indefinite" nodeType="mainSeq">
                <p:childTnLst>
                  <p:par>
                    <p:cTn id="135" fill="hold">
                      <p:stCondLst>
                        <p:cond delay="indefinite"/>
                      </p:stCondLst>
                      <p:childTnLst>
                        <p:par>
                          <p:cTn id="136" fill="hold">
                            <p:stCondLst>
                              <p:cond delay="0"/>
                            </p:stCondLst>
                            <p:childTnLst>
                              <p:par>
                                <p:cTn id="137" nodeType="clickEffect" fill="hold" presetClass="entr" presetID="2" presetSubtype="1">
                                  <p:stCondLst>
                                    <p:cond delay="0"/>
                                  </p:stCondLst>
                                  <p:childTnLst>
                                    <p:set>
                                      <p:cBhvr>
                                        <p:cTn id="138" dur="1" fill="hold">
                                          <p:stCondLst>
                                            <p:cond delay="0"/>
                                          </p:stCondLst>
                                        </p:cTn>
                                        <p:tgtEl>
                                          <p:spTgt spid="210"/>
                                        </p:tgtEl>
                                        <p:attrNameLst>
                                          <p:attrName>style.visibility</p:attrName>
                                        </p:attrNameLst>
                                      </p:cBhvr>
                                      <p:to>
                                        <p:strVal val="visible"/>
                                      </p:to>
                                    </p:set>
                                    <p:anim calcmode="lin" valueType="num">
                                      <p:cBhvr additive="repl">
                                        <p:cTn id="139" dur="500" fill="hold"/>
                                        <p:tgtEl>
                                          <p:spTgt spid="210"/>
                                        </p:tgtEl>
                                        <p:attrNameLst>
                                          <p:attrName>ppt_x</p:attrName>
                                        </p:attrNameLst>
                                      </p:cBhvr>
                                      <p:tavLst>
                                        <p:tav tm="0">
                                          <p:val>
                                            <p:strVal val="#ppt_x"/>
                                          </p:val>
                                        </p:tav>
                                        <p:tav tm="100000">
                                          <p:val>
                                            <p:strVal val="#ppt_x"/>
                                          </p:val>
                                        </p:tav>
                                      </p:tavLst>
                                    </p:anim>
                                    <p:anim calcmode="lin" valueType="num">
                                      <p:cBhvr additive="repl">
                                        <p:cTn id="140" dur="500" fill="hold"/>
                                        <p:tgtEl>
                                          <p:spTgt spid="210"/>
                                        </p:tgtEl>
                                        <p:attrNameLst>
                                          <p:attrName>ppt_y</p:attrName>
                                        </p:attrNameLst>
                                      </p:cBhvr>
                                      <p:tavLst>
                                        <p:tav tm="0">
                                          <p:val>
                                            <p:strVal val="0-#ppt_h/2"/>
                                          </p:val>
                                        </p:tav>
                                        <p:tav tm="100000">
                                          <p:val>
                                            <p:strVal val="#ppt_y"/>
                                          </p:val>
                                        </p:tav>
                                      </p:tavLst>
                                    </p:anim>
                                  </p:childTnLst>
                                </p:cTn>
                              </p:par>
                              <p:par>
                                <p:cTn id="141" nodeType="withEffect" fill="hold" presetClass="entr" presetID="2" presetSubtype="4">
                                  <p:stCondLst>
                                    <p:cond delay="0"/>
                                  </p:stCondLst>
                                  <p:childTnLst>
                                    <p:set>
                                      <p:cBhvr>
                                        <p:cTn id="142" dur="1" fill="hold">
                                          <p:stCondLst>
                                            <p:cond delay="0"/>
                                          </p:stCondLst>
                                        </p:cTn>
                                        <p:tgtEl>
                                          <p:spTgt spid="211"/>
                                        </p:tgtEl>
                                        <p:attrNameLst>
                                          <p:attrName>style.visibility</p:attrName>
                                        </p:attrNameLst>
                                      </p:cBhvr>
                                      <p:to>
                                        <p:strVal val="visible"/>
                                      </p:to>
                                    </p:set>
                                    <p:anim calcmode="lin" valueType="num">
                                      <p:cBhvr additive="repl">
                                        <p:cTn id="143" dur="500" fill="hold"/>
                                        <p:tgtEl>
                                          <p:spTgt spid="211"/>
                                        </p:tgtEl>
                                        <p:attrNameLst>
                                          <p:attrName>ppt_x</p:attrName>
                                        </p:attrNameLst>
                                      </p:cBhvr>
                                      <p:tavLst>
                                        <p:tav tm="0">
                                          <p:val>
                                            <p:strVal val="#ppt_x"/>
                                          </p:val>
                                        </p:tav>
                                        <p:tav tm="100000">
                                          <p:val>
                                            <p:strVal val="#ppt_x"/>
                                          </p:val>
                                        </p:tav>
                                      </p:tavLst>
                                    </p:anim>
                                    <p:anim calcmode="lin" valueType="num">
                                      <p:cBhvr additive="repl">
                                        <p:cTn id="144" dur="500" fill="hold"/>
                                        <p:tgtEl>
                                          <p:spTgt spid="211"/>
                                        </p:tgtEl>
                                        <p:attrNameLst>
                                          <p:attrName>ppt_y</p:attrName>
                                        </p:attrNameLst>
                                      </p:cBhvr>
                                      <p:tavLst>
                                        <p:tav tm="0">
                                          <p:val>
                                            <p:strVal val="1+#ppt_h/2"/>
                                          </p:val>
                                        </p:tav>
                                        <p:tav tm="100000">
                                          <p:val>
                                            <p:strVal val="#ppt_y"/>
                                          </p:val>
                                        </p:tav>
                                      </p:tavLst>
                                    </p:anim>
                                  </p:childTnLst>
                                </p:cTn>
                              </p:par>
                            </p:childTnLst>
                          </p:cTn>
                        </p:par>
                      </p:childTnLst>
                    </p:cTn>
                  </p:par>
                  <p:par>
                    <p:cTn id="145" fill="hold">
                      <p:stCondLst>
                        <p:cond delay="indefinite"/>
                      </p:stCondLst>
                      <p:childTnLst>
                        <p:par>
                          <p:cTn id="146" fill="hold">
                            <p:stCondLst>
                              <p:cond delay="0"/>
                            </p:stCondLst>
                            <p:childTnLst>
                              <p:par>
                                <p:cTn id="147" nodeType="clickEffect" fill="hold" presetClass="entr" presetID="2" presetSubtype="9">
                                  <p:stCondLst>
                                    <p:cond delay="0"/>
                                  </p:stCondLst>
                                  <p:childTnLst>
                                    <p:set>
                                      <p:cBhvr>
                                        <p:cTn id="148" dur="1" fill="hold">
                                          <p:stCondLst>
                                            <p:cond delay="0"/>
                                          </p:stCondLst>
                                        </p:cTn>
                                        <p:tgtEl>
                                          <p:spTgt spid="212"/>
                                        </p:tgtEl>
                                        <p:attrNameLst>
                                          <p:attrName>style.visibility</p:attrName>
                                        </p:attrNameLst>
                                      </p:cBhvr>
                                      <p:to>
                                        <p:strVal val="visible"/>
                                      </p:to>
                                    </p:set>
                                    <p:anim calcmode="lin" valueType="num">
                                      <p:cBhvr additive="repl">
                                        <p:cTn id="149" dur="500" fill="hold"/>
                                        <p:tgtEl>
                                          <p:spTgt spid="212"/>
                                        </p:tgtEl>
                                        <p:attrNameLst>
                                          <p:attrName>ppt_x</p:attrName>
                                        </p:attrNameLst>
                                      </p:cBhvr>
                                      <p:tavLst>
                                        <p:tav tm="0">
                                          <p:val>
                                            <p:strVal val="0-#ppt_w/2"/>
                                          </p:val>
                                        </p:tav>
                                        <p:tav tm="100000">
                                          <p:val>
                                            <p:strVal val="#ppt_x"/>
                                          </p:val>
                                        </p:tav>
                                      </p:tavLst>
                                    </p:anim>
                                    <p:anim calcmode="lin" valueType="num">
                                      <p:cBhvr additive="repl">
                                        <p:cTn id="150" dur="500" fill="hold"/>
                                        <p:tgtEl>
                                          <p:spTgt spid="212"/>
                                        </p:tgtEl>
                                        <p:attrNameLst>
                                          <p:attrName>ppt_y</p:attrName>
                                        </p:attrNameLst>
                                      </p:cBhvr>
                                      <p:tavLst>
                                        <p:tav tm="0">
                                          <p:val>
                                            <p:strVal val="0-#ppt_h/2"/>
                                          </p:val>
                                        </p:tav>
                                        <p:tav tm="100000">
                                          <p:val>
                                            <p:strVal val="#ppt_y"/>
                                          </p:val>
                                        </p:tav>
                                      </p:tavLst>
                                    </p:anim>
                                  </p:childTnLst>
                                </p:cTn>
                              </p:par>
                              <p:par>
                                <p:cTn id="151" nodeType="withEffect" fill="hold" presetClass="entr" presetID="2" presetSubtype="12">
                                  <p:stCondLst>
                                    <p:cond delay="0"/>
                                  </p:stCondLst>
                                  <p:childTnLst>
                                    <p:set>
                                      <p:cBhvr>
                                        <p:cTn id="152" dur="1" fill="hold">
                                          <p:stCondLst>
                                            <p:cond delay="0"/>
                                          </p:stCondLst>
                                        </p:cTn>
                                        <p:tgtEl>
                                          <p:spTgt spid="218"/>
                                        </p:tgtEl>
                                        <p:attrNameLst>
                                          <p:attrName>style.visibility</p:attrName>
                                        </p:attrNameLst>
                                      </p:cBhvr>
                                      <p:to>
                                        <p:strVal val="visible"/>
                                      </p:to>
                                    </p:set>
                                    <p:anim calcmode="lin" valueType="num">
                                      <p:cBhvr additive="repl">
                                        <p:cTn id="153" dur="500" fill="hold"/>
                                        <p:tgtEl>
                                          <p:spTgt spid="218"/>
                                        </p:tgtEl>
                                        <p:attrNameLst>
                                          <p:attrName>ppt_x</p:attrName>
                                        </p:attrNameLst>
                                      </p:cBhvr>
                                      <p:tavLst>
                                        <p:tav tm="0">
                                          <p:val>
                                            <p:strVal val="0-#ppt_w/2"/>
                                          </p:val>
                                        </p:tav>
                                        <p:tav tm="100000">
                                          <p:val>
                                            <p:strVal val="#ppt_x"/>
                                          </p:val>
                                        </p:tav>
                                      </p:tavLst>
                                    </p:anim>
                                    <p:anim calcmode="lin" valueType="num">
                                      <p:cBhvr additive="repl">
                                        <p:cTn id="154" dur="500" fill="hold"/>
                                        <p:tgtEl>
                                          <p:spTgt spid="218"/>
                                        </p:tgtEl>
                                        <p:attrNameLst>
                                          <p:attrName>ppt_y</p:attrName>
                                        </p:attrNameLst>
                                      </p:cBhvr>
                                      <p:tavLst>
                                        <p:tav tm="0">
                                          <p:val>
                                            <p:strVal val="1+#ppt_h/2"/>
                                          </p:val>
                                        </p:tav>
                                        <p:tav tm="100000">
                                          <p:val>
                                            <p:strVal val="#ppt_y"/>
                                          </p:val>
                                        </p:tav>
                                      </p:tavLst>
                                    </p:anim>
                                  </p:childTnLst>
                                </p:cTn>
                              </p:par>
                              <p:par>
                                <p:cTn id="155" nodeType="withEffect" fill="hold" presetClass="entr" presetID="2" presetSubtype="3">
                                  <p:stCondLst>
                                    <p:cond delay="0"/>
                                  </p:stCondLst>
                                  <p:childTnLst>
                                    <p:set>
                                      <p:cBhvr>
                                        <p:cTn id="156" dur="1" fill="hold">
                                          <p:stCondLst>
                                            <p:cond delay="0"/>
                                          </p:stCondLst>
                                        </p:cTn>
                                        <p:tgtEl>
                                          <p:spTgt spid="215"/>
                                        </p:tgtEl>
                                        <p:attrNameLst>
                                          <p:attrName>style.visibility</p:attrName>
                                        </p:attrNameLst>
                                      </p:cBhvr>
                                      <p:to>
                                        <p:strVal val="visible"/>
                                      </p:to>
                                    </p:set>
                                    <p:anim calcmode="lin" valueType="num">
                                      <p:cBhvr additive="repl">
                                        <p:cTn id="157" dur="500" fill="hold"/>
                                        <p:tgtEl>
                                          <p:spTgt spid="215"/>
                                        </p:tgtEl>
                                        <p:attrNameLst>
                                          <p:attrName>ppt_x</p:attrName>
                                        </p:attrNameLst>
                                      </p:cBhvr>
                                      <p:tavLst>
                                        <p:tav tm="0">
                                          <p:val>
                                            <p:strVal val="1+#ppt_w/2"/>
                                          </p:val>
                                        </p:tav>
                                        <p:tav tm="100000">
                                          <p:val>
                                            <p:strVal val="#ppt_x"/>
                                          </p:val>
                                        </p:tav>
                                      </p:tavLst>
                                    </p:anim>
                                    <p:anim calcmode="lin" valueType="num">
                                      <p:cBhvr additive="repl">
                                        <p:cTn id="158" dur="500" fill="hold"/>
                                        <p:tgtEl>
                                          <p:spTgt spid="215"/>
                                        </p:tgtEl>
                                        <p:attrNameLst>
                                          <p:attrName>ppt_y</p:attrName>
                                        </p:attrNameLst>
                                      </p:cBhvr>
                                      <p:tavLst>
                                        <p:tav tm="0">
                                          <p:val>
                                            <p:strVal val="0-#ppt_h/2"/>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nodeType="clickEffect" fill="hold" presetClass="entr" presetID="22" presetSubtype="2">
                                  <p:stCondLst>
                                    <p:cond delay="0"/>
                                  </p:stCondLst>
                                  <p:childTnLst>
                                    <p:set>
                                      <p:cBhvr>
                                        <p:cTn id="162" dur="1" fill="hold">
                                          <p:stCondLst>
                                            <p:cond delay="0"/>
                                          </p:stCondLst>
                                        </p:cTn>
                                        <p:tgtEl>
                                          <p:spTgt spid="217"/>
                                        </p:tgtEl>
                                        <p:attrNameLst>
                                          <p:attrName>style.visibility</p:attrName>
                                        </p:attrNameLst>
                                      </p:cBhvr>
                                      <p:to>
                                        <p:strVal val="visible"/>
                                      </p:to>
                                    </p:set>
                                    <p:animEffect filter="wipe(right)" transition="in">
                                      <p:cBhvr additive="repl">
                                        <p:cTn id="163" dur="500"/>
                                        <p:tgtEl>
                                          <p:spTgt spid="217"/>
                                        </p:tgtEl>
                                      </p:cBhvr>
                                    </p:animEffect>
                                  </p:childTnLst>
                                </p:cTn>
                              </p:par>
                              <p:par>
                                <p:cTn id="164" nodeType="withEffect" fill="hold" presetClass="entr" presetID="22" presetSubtype="2">
                                  <p:stCondLst>
                                    <p:cond delay="0"/>
                                  </p:stCondLst>
                                  <p:childTnLst>
                                    <p:set>
                                      <p:cBhvr>
                                        <p:cTn id="165" dur="1" fill="hold">
                                          <p:stCondLst>
                                            <p:cond delay="0"/>
                                          </p:stCondLst>
                                        </p:cTn>
                                        <p:tgtEl>
                                          <p:spTgt spid="216"/>
                                        </p:tgtEl>
                                        <p:attrNameLst>
                                          <p:attrName>style.visibility</p:attrName>
                                        </p:attrNameLst>
                                      </p:cBhvr>
                                      <p:to>
                                        <p:strVal val="visible"/>
                                      </p:to>
                                    </p:set>
                                    <p:animEffect filter="wipe(right)" transition="in">
                                      <p:cBhvr additive="repl">
                                        <p:cTn id="166" dur="500"/>
                                        <p:tgtEl>
                                          <p:spTgt spid="216"/>
                                        </p:tgtEl>
                                      </p:cBhvr>
                                    </p:animEffect>
                                  </p:childTnLst>
                                </p:cTn>
                              </p:par>
                              <p:par>
                                <p:cTn id="167" nodeType="withEffect" fill="hold" presetClass="entr" presetID="22" presetSubtype="8">
                                  <p:stCondLst>
                                    <p:cond delay="0"/>
                                  </p:stCondLst>
                                  <p:childTnLst>
                                    <p:set>
                                      <p:cBhvr>
                                        <p:cTn id="168" dur="1" fill="hold">
                                          <p:stCondLst>
                                            <p:cond delay="0"/>
                                          </p:stCondLst>
                                        </p:cTn>
                                        <p:tgtEl>
                                          <p:spTgt spid="213"/>
                                        </p:tgtEl>
                                        <p:attrNameLst>
                                          <p:attrName>style.visibility</p:attrName>
                                        </p:attrNameLst>
                                      </p:cBhvr>
                                      <p:to>
                                        <p:strVal val="visible"/>
                                      </p:to>
                                    </p:set>
                                    <p:animEffect filter="wipe(left)" transition="in">
                                      <p:cBhvr additive="repl">
                                        <p:cTn id="169" dur="500"/>
                                        <p:tgtEl>
                                          <p:spTgt spid="213"/>
                                        </p:tgtEl>
                                      </p:cBhvr>
                                    </p:animEffect>
                                  </p:childTnLst>
                                </p:cTn>
                              </p:par>
                              <p:par>
                                <p:cTn id="170" nodeType="withEffect" fill="hold" presetClass="entr" presetID="22" presetSubtype="8">
                                  <p:stCondLst>
                                    <p:cond delay="0"/>
                                  </p:stCondLst>
                                  <p:childTnLst>
                                    <p:set>
                                      <p:cBhvr>
                                        <p:cTn id="171" dur="1" fill="hold">
                                          <p:stCondLst>
                                            <p:cond delay="0"/>
                                          </p:stCondLst>
                                        </p:cTn>
                                        <p:tgtEl>
                                          <p:spTgt spid="214"/>
                                        </p:tgtEl>
                                        <p:attrNameLst>
                                          <p:attrName>style.visibility</p:attrName>
                                        </p:attrNameLst>
                                      </p:cBhvr>
                                      <p:to>
                                        <p:strVal val="visible"/>
                                      </p:to>
                                    </p:set>
                                    <p:animEffect filter="wipe(left)" transition="in">
                                      <p:cBhvr additive="repl">
                                        <p:cTn id="172" dur="500"/>
                                        <p:tgtEl>
                                          <p:spTgt spid="214"/>
                                        </p:tgtEl>
                                      </p:cBhvr>
                                    </p:animEffect>
                                  </p:childTnLst>
                                </p:cTn>
                              </p:par>
                              <p:par>
                                <p:cTn id="173" nodeType="withEffect" fill="hold" presetClass="entr" presetID="22" presetSubtype="8">
                                  <p:stCondLst>
                                    <p:cond delay="0"/>
                                  </p:stCondLst>
                                  <p:childTnLst>
                                    <p:set>
                                      <p:cBhvr>
                                        <p:cTn id="174" dur="1" fill="hold">
                                          <p:stCondLst>
                                            <p:cond delay="0"/>
                                          </p:stCondLst>
                                        </p:cTn>
                                        <p:tgtEl>
                                          <p:spTgt spid="219"/>
                                        </p:tgtEl>
                                        <p:attrNameLst>
                                          <p:attrName>style.visibility</p:attrName>
                                        </p:attrNameLst>
                                      </p:cBhvr>
                                      <p:to>
                                        <p:strVal val="visible"/>
                                      </p:to>
                                    </p:set>
                                    <p:animEffect filter="wipe(left)" transition="in">
                                      <p:cBhvr additive="repl">
                                        <p:cTn id="175" dur="500"/>
                                        <p:tgtEl>
                                          <p:spTgt spid="219"/>
                                        </p:tgtEl>
                                      </p:cBhvr>
                                    </p:animEffect>
                                  </p:childTnLst>
                                </p:cTn>
                              </p:par>
                              <p:par>
                                <p:cTn id="176" nodeType="withEffect" fill="hold" presetClass="entr" presetID="22" presetSubtype="8">
                                  <p:stCondLst>
                                    <p:cond delay="0"/>
                                  </p:stCondLst>
                                  <p:childTnLst>
                                    <p:set>
                                      <p:cBhvr>
                                        <p:cTn id="177" dur="1" fill="hold">
                                          <p:stCondLst>
                                            <p:cond delay="0"/>
                                          </p:stCondLst>
                                        </p:cTn>
                                        <p:tgtEl>
                                          <p:spTgt spid="220"/>
                                        </p:tgtEl>
                                        <p:attrNameLst>
                                          <p:attrName>style.visibility</p:attrName>
                                        </p:attrNameLst>
                                      </p:cBhvr>
                                      <p:to>
                                        <p:strVal val="visible"/>
                                      </p:to>
                                    </p:set>
                                    <p:animEffect filter="wipe(left)" transition="in">
                                      <p:cBhvr additive="repl">
                                        <p:cTn id="178" dur="500"/>
                                        <p:tgtEl>
                                          <p:spTgt spid="220"/>
                                        </p:tgtEl>
                                      </p:cBhvr>
                                    </p:animEffect>
                                  </p:childTnLst>
                                </p:cTn>
                              </p:par>
                            </p:childTnLst>
                          </p:cTn>
                        </p:par>
                      </p:childTnLst>
                    </p:cTn>
                  </p:par>
                  <p:par>
                    <p:cTn id="179" fill="hold">
                      <p:stCondLst>
                        <p:cond delay="indefinite"/>
                      </p:stCondLst>
                      <p:childTnLst>
                        <p:par>
                          <p:cTn id="180" fill="hold">
                            <p:stCondLst>
                              <p:cond delay="0"/>
                            </p:stCondLst>
                            <p:childTnLst>
                              <p:par>
                                <p:cTn id="181" nodeType="clickEffect" fill="hold" presetClass="entr" presetID="9">
                                  <p:stCondLst>
                                    <p:cond delay="0"/>
                                  </p:stCondLst>
                                  <p:childTnLst>
                                    <p:set>
                                      <p:cBhvr>
                                        <p:cTn id="182" dur="1" fill="hold">
                                          <p:stCondLst>
                                            <p:cond delay="0"/>
                                          </p:stCondLst>
                                        </p:cTn>
                                        <p:tgtEl>
                                          <p:spTgt spid="221"/>
                                        </p:tgtEl>
                                        <p:attrNameLst>
                                          <p:attrName>style.visibility</p:attrName>
                                        </p:attrNameLst>
                                      </p:cBhvr>
                                      <p:to>
                                        <p:strVal val="visible"/>
                                      </p:to>
                                    </p:set>
                                    <p:animEffect filter="dissolve" transition="in">
                                      <p:cBhvr additive="repl">
                                        <p:cTn id="183" dur="500"/>
                                        <p:tgtEl>
                                          <p:spTgt spid="22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2"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223"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C3642F7D-9CE1-4290-BBC0-71C7A29BC90E}" type="slidenum">
              <a:rPr b="0" lang="en-US" sz="1400" spc="-1" strike="noStrike">
                <a:solidFill>
                  <a:srgbClr val="000000"/>
                </a:solidFill>
                <a:latin typeface="Times New Roman"/>
              </a:rPr>
              <a:t>10</a:t>
            </a:fld>
            <a:endParaRPr b="0" lang="en-US" sz="1400" spc="-1" strike="noStrike">
              <a:solidFill>
                <a:srgbClr val="000000"/>
              </a:solidFill>
              <a:latin typeface="Times New Roman"/>
            </a:endParaRPr>
          </a:p>
        </p:txBody>
      </p:sp>
      <p:sp>
        <p:nvSpPr>
          <p:cNvPr id="224" name="TextShape 3"/>
          <p:cNvSpPr txBox="1"/>
          <p:nvPr/>
        </p:nvSpPr>
        <p:spPr>
          <a:xfrm>
            <a:off x="685800" y="457200"/>
            <a:ext cx="7772400" cy="83808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Covalent Bonds</a:t>
            </a:r>
            <a:endParaRPr b="0" lang="en-US" sz="4400" spc="-1" strike="noStrike">
              <a:solidFill>
                <a:srgbClr val="9900ff"/>
              </a:solidFill>
              <a:latin typeface="Times New Roman"/>
            </a:endParaRPr>
          </a:p>
        </p:txBody>
      </p:sp>
      <p:sp>
        <p:nvSpPr>
          <p:cNvPr id="225" name="TextShape 4"/>
          <p:cNvSpPr txBox="1"/>
          <p:nvPr/>
        </p:nvSpPr>
        <p:spPr>
          <a:xfrm>
            <a:off x="685800" y="1295280"/>
            <a:ext cx="7772400" cy="4648320"/>
          </a:xfrm>
          <a:prstGeom prst="rect">
            <a:avLst/>
          </a:prstGeom>
          <a:noFill/>
          <a:ln>
            <a:noFill/>
          </a:ln>
        </p:spPr>
        <p:txBody>
          <a:bodyPr lIns="90360" rIns="90360" tIns="44280" bIns="44280">
            <a:normAutofit/>
          </a:bodyPr>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Often found between two nonmetals. </a:t>
            </a:r>
            <a:endParaRPr b="0" lang="en-US" sz="2800" spc="-1" strike="noStrike">
              <a:solidFill>
                <a:srgbClr val="000000"/>
              </a:solidFill>
              <a:latin typeface="Times New Roman"/>
            </a:endParaRPr>
          </a:p>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Typical of molecular species.</a:t>
            </a:r>
            <a:endParaRPr b="0" lang="en-US" sz="2800" spc="-1" strike="noStrike">
              <a:solidFill>
                <a:srgbClr val="000000"/>
              </a:solidFill>
              <a:latin typeface="Times New Roman"/>
            </a:endParaRPr>
          </a:p>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Atoms bonded together to form molecules.</a:t>
            </a:r>
            <a:endParaRPr b="0" lang="en-US" sz="2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Strong attraction.</a:t>
            </a:r>
            <a:endParaRPr b="0" lang="en-US" sz="2400" spc="-1" strike="noStrike">
              <a:solidFill>
                <a:srgbClr val="000000"/>
              </a:solidFill>
              <a:latin typeface="Times New Roman"/>
            </a:endParaRPr>
          </a:p>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1" lang="en-US" sz="2800" spc="-1" strike="noStrike">
                <a:solidFill>
                  <a:srgbClr val="000000"/>
                </a:solidFill>
                <a:latin typeface="Times New Roman"/>
              </a:rPr>
              <a:t>Atoms share pairs of electrons</a:t>
            </a:r>
            <a:r>
              <a:rPr b="0" lang="en-US" sz="2800" spc="-1" strike="noStrike">
                <a:solidFill>
                  <a:srgbClr val="ff0000"/>
                </a:solidFill>
                <a:latin typeface="Times New Roman"/>
              </a:rPr>
              <a:t> </a:t>
            </a:r>
            <a:r>
              <a:rPr b="0" lang="en-US" sz="2800" spc="-1" strike="noStrike">
                <a:solidFill>
                  <a:srgbClr val="000000"/>
                </a:solidFill>
                <a:latin typeface="Times New Roman"/>
              </a:rPr>
              <a:t>to attain octets.</a:t>
            </a:r>
            <a:endParaRPr b="0" lang="en-US" sz="2800" spc="-1" strike="noStrike">
              <a:solidFill>
                <a:srgbClr val="000000"/>
              </a:solidFill>
              <a:latin typeface="Times New Roman"/>
            </a:endParaRPr>
          </a:p>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Molecules generally weakly attracted to each other.</a:t>
            </a:r>
            <a:endParaRPr b="0" lang="en-US" sz="2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Observed physical properties of molecular substance due to these attractions.</a:t>
            </a:r>
            <a:endParaRPr b="0" lang="en-US" sz="2400" spc="-1" strike="noStrike">
              <a:solidFill>
                <a:srgbClr val="000000"/>
              </a:solidFill>
              <a:latin typeface="Times New Roman"/>
            </a:endParaRPr>
          </a:p>
          <a:p>
            <a:pPr marL="342720" indent="-34272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Tree>
  </p:cSld>
  <p:transition>
    <p:fade thruBlk="true"/>
  </p:transition>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6" name="TextShape 1"/>
          <p:cNvSpPr txBox="1"/>
          <p:nvPr/>
        </p:nvSpPr>
        <p:spPr>
          <a:xfrm>
            <a:off x="685800" y="3805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9900ff"/>
                </a:solidFill>
                <a:latin typeface="Times New Roman"/>
              </a:rPr>
              <a:t>Using Lewis Atomic Structures to Predict Bonding Between Nonmetal Atoms</a:t>
            </a:r>
            <a:endParaRPr b="0" lang="en-US" sz="3200" spc="-1" strike="noStrike">
              <a:solidFill>
                <a:srgbClr val="9900ff"/>
              </a:solidFill>
              <a:latin typeface="Times New Roman"/>
            </a:endParaRPr>
          </a:p>
        </p:txBody>
      </p:sp>
      <p:sp>
        <p:nvSpPr>
          <p:cNvPr id="227" name="TextShape 2"/>
          <p:cNvSpPr txBox="1"/>
          <p:nvPr/>
        </p:nvSpPr>
        <p:spPr>
          <a:xfrm>
            <a:off x="304920" y="1752480"/>
            <a:ext cx="8534160" cy="4114800"/>
          </a:xfrm>
          <a:prstGeom prst="rect">
            <a:avLst/>
          </a:prstGeom>
          <a:noFill/>
          <a:ln>
            <a:noFill/>
          </a:ln>
        </p:spPr>
        <p:txBody>
          <a:bodyPr>
            <a:normAutofit fontScale="94000"/>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Nonmetal atoms often bond to achieve an octet of valence electrons by sharing electrons.</a:t>
            </a:r>
            <a:endParaRPr b="0" lang="en-US" sz="3200" spc="-1" strike="noStrike">
              <a:solidFill>
                <a:srgbClr val="000000"/>
              </a:solidFill>
              <a:latin typeface="Times New Roman"/>
            </a:endParaRPr>
          </a:p>
          <a:p>
            <a:pPr lvl="1" marL="742680" indent="-28548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Though there are many exceptions to the Octet rule.</a:t>
            </a:r>
            <a:endParaRPr b="0" lang="en-US" sz="28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In Lewis theory, atoms share electrons to complete their octet.</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This may involve sharing electrons with multiple atoms or sharing multiple pairs of electrons with the same atom.</a:t>
            </a:r>
            <a:endParaRPr b="0" lang="en-US" sz="3200" spc="-1" strike="noStrike">
              <a:solidFill>
                <a:srgbClr val="000000"/>
              </a:solidFill>
              <a:latin typeface="Times New Roman"/>
            </a:endParaRPr>
          </a:p>
        </p:txBody>
      </p:sp>
      <p:sp>
        <p:nvSpPr>
          <p:cNvPr id="228" name="CustomShape 3"/>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229" name="CustomShape 4"/>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00979656-7AEB-487E-BDF8-2A337001069E}" type="slidenum">
              <a:rPr b="0" lang="en-US" sz="1400" spc="-1" strike="noStrike">
                <a:solidFill>
                  <a:srgbClr val="000000"/>
                </a:solidFill>
                <a:latin typeface="Times New Roman"/>
              </a:rPr>
              <a:t>14</a:t>
            </a:fld>
            <a:endParaRPr b="0" lang="en-US" sz="1400" spc="-1" strike="noStrike">
              <a:solidFill>
                <a:srgbClr val="000000"/>
              </a:solidFill>
              <a:latin typeface="Times New Roman"/>
            </a:endParaRPr>
          </a:p>
        </p:txBody>
      </p:sp>
    </p:spTree>
  </p:cSld>
  <p:transition>
    <p:fade thruBlk="true"/>
  </p:transition>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0"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231"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B417F2DB-721B-46B2-A32B-634E22F9BF31}" type="slidenum">
              <a:rPr b="0" lang="en-US" sz="1400" spc="-1" strike="noStrike">
                <a:solidFill>
                  <a:srgbClr val="000000"/>
                </a:solidFill>
                <a:latin typeface="Times New Roman"/>
              </a:rPr>
              <a:t>14</a:t>
            </a:fld>
            <a:endParaRPr b="0" lang="en-US" sz="1400" spc="-1" strike="noStrike">
              <a:solidFill>
                <a:srgbClr val="000000"/>
              </a:solidFill>
              <a:latin typeface="Times New Roman"/>
            </a:endParaRPr>
          </a:p>
        </p:txBody>
      </p:sp>
      <p:sp>
        <p:nvSpPr>
          <p:cNvPr id="232" name="TextShape 3"/>
          <p:cNvSpPr txBox="1"/>
          <p:nvPr/>
        </p:nvSpPr>
        <p:spPr>
          <a:xfrm>
            <a:off x="685800" y="177120"/>
            <a:ext cx="7772400" cy="114300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Single Covalent Bonds</a:t>
            </a:r>
            <a:endParaRPr b="0" lang="en-US" sz="4400" spc="-1" strike="noStrike">
              <a:solidFill>
                <a:srgbClr val="9900ff"/>
              </a:solidFill>
              <a:latin typeface="Times New Roman"/>
            </a:endParaRPr>
          </a:p>
        </p:txBody>
      </p:sp>
      <p:sp>
        <p:nvSpPr>
          <p:cNvPr id="233" name="TextShape 4"/>
          <p:cNvSpPr txBox="1"/>
          <p:nvPr/>
        </p:nvSpPr>
        <p:spPr>
          <a:xfrm>
            <a:off x="685800" y="1419840"/>
            <a:ext cx="7772400" cy="1676520"/>
          </a:xfrm>
          <a:prstGeom prst="rect">
            <a:avLst/>
          </a:prstGeom>
          <a:noFill/>
          <a:ln>
            <a:noFill/>
          </a:ln>
        </p:spPr>
        <p:txBody>
          <a:bodyPr lIns="90360" rIns="90360" tIns="44280" bIns="44280">
            <a:normAutofit/>
          </a:bodyPr>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Two atoms share one pair of electrons.</a:t>
            </a:r>
            <a:endParaRPr b="0" lang="en-US" sz="2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2 electrons.</a:t>
            </a:r>
            <a:endParaRPr b="0" lang="en-US" sz="2400" spc="-1" strike="noStrike">
              <a:solidFill>
                <a:srgbClr val="000000"/>
              </a:solidFill>
              <a:latin typeface="Times New Roman"/>
            </a:endParaRPr>
          </a:p>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One atom may have more than one single bond.</a:t>
            </a:r>
            <a:endParaRPr b="0" lang="en-US" sz="2800" spc="-1" strike="noStrike">
              <a:solidFill>
                <a:srgbClr val="000000"/>
              </a:solidFill>
              <a:latin typeface="Times New Roman"/>
            </a:endParaRPr>
          </a:p>
        </p:txBody>
      </p:sp>
      <p:grpSp>
        <p:nvGrpSpPr>
          <p:cNvPr id="234" name="Group 5"/>
          <p:cNvGrpSpPr/>
          <p:nvPr/>
        </p:nvGrpSpPr>
        <p:grpSpPr>
          <a:xfrm>
            <a:off x="914400" y="3048120"/>
            <a:ext cx="2908080" cy="1339200"/>
            <a:chOff x="914400" y="3048120"/>
            <a:chExt cx="2908080" cy="1339200"/>
          </a:xfrm>
        </p:grpSpPr>
        <p:sp>
          <p:nvSpPr>
            <p:cNvPr id="235" name="CustomShape 6"/>
            <p:cNvSpPr/>
            <p:nvPr/>
          </p:nvSpPr>
          <p:spPr>
            <a:xfrm>
              <a:off x="1127160" y="3200400"/>
              <a:ext cx="990720" cy="990720"/>
            </a:xfrm>
            <a:prstGeom prst="ellipse">
              <a:avLst/>
            </a:prstGeom>
            <a:blipFill rotWithShape="0">
              <a:blip r:embed="rId1"/>
              <a:stretch>
                <a:fillRect/>
              </a:stretch>
            </a:blipFill>
            <a:ln>
              <a:noFill/>
            </a:ln>
          </p:spPr>
          <p:style>
            <a:lnRef idx="0"/>
            <a:fillRef idx="0"/>
            <a:effectRef idx="0"/>
            <a:fontRef idx="minor"/>
          </p:style>
        </p:sp>
        <p:sp>
          <p:nvSpPr>
            <p:cNvPr id="236" name="CustomShape 7"/>
            <p:cNvSpPr/>
            <p:nvPr/>
          </p:nvSpPr>
          <p:spPr>
            <a:xfrm>
              <a:off x="1417320" y="3400560"/>
              <a:ext cx="407160" cy="5763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fc0128"/>
                  </a:solidFill>
                  <a:latin typeface="Times New Roman"/>
                </a:rPr>
                <a:t>F</a:t>
              </a:r>
              <a:endParaRPr b="0" lang="en-US" sz="3200" spc="-1" strike="noStrike">
                <a:solidFill>
                  <a:srgbClr val="000000"/>
                </a:solidFill>
                <a:latin typeface="Times New Roman"/>
              </a:endParaRPr>
            </a:p>
          </p:txBody>
        </p:sp>
        <p:sp>
          <p:nvSpPr>
            <p:cNvPr id="237" name="CustomShape 8"/>
            <p:cNvSpPr/>
            <p:nvPr/>
          </p:nvSpPr>
          <p:spPr>
            <a:xfrm>
              <a:off x="1341360" y="304812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238" name="CustomShape 9"/>
            <p:cNvSpPr/>
            <p:nvPr/>
          </p:nvSpPr>
          <p:spPr>
            <a:xfrm>
              <a:off x="1355760" y="373536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239" name="CustomShape 10"/>
            <p:cNvSpPr/>
            <p:nvPr/>
          </p:nvSpPr>
          <p:spPr>
            <a:xfrm rot="16200000">
              <a:off x="982440" y="336060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240" name="CustomShape 11"/>
            <p:cNvSpPr/>
            <p:nvPr/>
          </p:nvSpPr>
          <p:spPr>
            <a:xfrm>
              <a:off x="1874880" y="3352680"/>
              <a:ext cx="34164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241" name="CustomShape 12"/>
            <p:cNvSpPr/>
            <p:nvPr/>
          </p:nvSpPr>
          <p:spPr>
            <a:xfrm>
              <a:off x="2651040" y="3200400"/>
              <a:ext cx="990720" cy="990720"/>
            </a:xfrm>
            <a:prstGeom prst="ellipse">
              <a:avLst/>
            </a:prstGeom>
            <a:blipFill rotWithShape="0">
              <a:blip r:embed="rId2"/>
              <a:stretch>
                <a:fillRect/>
              </a:stretch>
            </a:blipFill>
            <a:ln>
              <a:noFill/>
            </a:ln>
          </p:spPr>
          <p:style>
            <a:lnRef idx="0"/>
            <a:fillRef idx="0"/>
            <a:effectRef idx="0"/>
            <a:fontRef idx="minor"/>
          </p:style>
        </p:sp>
        <p:sp>
          <p:nvSpPr>
            <p:cNvPr id="242" name="CustomShape 13"/>
            <p:cNvSpPr/>
            <p:nvPr/>
          </p:nvSpPr>
          <p:spPr>
            <a:xfrm>
              <a:off x="2941200" y="3400560"/>
              <a:ext cx="407160" cy="5763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fc0128"/>
                  </a:solidFill>
                  <a:latin typeface="Times New Roman"/>
                </a:rPr>
                <a:t>F</a:t>
              </a:r>
              <a:endParaRPr b="0" lang="en-US" sz="3200" spc="-1" strike="noStrike">
                <a:solidFill>
                  <a:srgbClr val="000000"/>
                </a:solidFill>
                <a:latin typeface="Times New Roman"/>
              </a:endParaRPr>
            </a:p>
          </p:txBody>
        </p:sp>
        <p:sp>
          <p:nvSpPr>
            <p:cNvPr id="243" name="CustomShape 14"/>
            <p:cNvSpPr/>
            <p:nvPr/>
          </p:nvSpPr>
          <p:spPr>
            <a:xfrm>
              <a:off x="2903400" y="304812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244" name="CustomShape 15"/>
            <p:cNvSpPr/>
            <p:nvPr/>
          </p:nvSpPr>
          <p:spPr>
            <a:xfrm flipH="1" rot="5400000">
              <a:off x="3252600" y="343692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245" name="CustomShape 16"/>
            <p:cNvSpPr/>
            <p:nvPr/>
          </p:nvSpPr>
          <p:spPr>
            <a:xfrm flipH="1">
              <a:off x="2568240" y="3352680"/>
              <a:ext cx="34164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246" name="CustomShape 17"/>
            <p:cNvSpPr/>
            <p:nvPr/>
          </p:nvSpPr>
          <p:spPr>
            <a:xfrm>
              <a:off x="2903400" y="374976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grpSp>
      <p:sp>
        <p:nvSpPr>
          <p:cNvPr id="247" name="CustomShape 18"/>
          <p:cNvSpPr/>
          <p:nvPr/>
        </p:nvSpPr>
        <p:spPr>
          <a:xfrm>
            <a:off x="7132680" y="4529160"/>
            <a:ext cx="685800" cy="685800"/>
          </a:xfrm>
          <a:prstGeom prst="ellipse">
            <a:avLst/>
          </a:prstGeom>
          <a:gradFill rotWithShape="0">
            <a:gsLst>
              <a:gs pos="0">
                <a:srgbClr val="c9c950"/>
              </a:gs>
              <a:gs pos="100000">
                <a:srgbClr val="ffff66"/>
              </a:gs>
            </a:gsLst>
            <a:path path="rect"/>
          </a:gradFill>
          <a:ln>
            <a:noFill/>
          </a:ln>
        </p:spPr>
        <p:style>
          <a:lnRef idx="0"/>
          <a:fillRef idx="0"/>
          <a:effectRef idx="0"/>
          <a:fontRef idx="minor"/>
        </p:style>
      </p:sp>
      <p:sp>
        <p:nvSpPr>
          <p:cNvPr id="248" name="CustomShape 19"/>
          <p:cNvSpPr/>
          <p:nvPr/>
        </p:nvSpPr>
        <p:spPr>
          <a:xfrm>
            <a:off x="7270560" y="4576680"/>
            <a:ext cx="475560" cy="5763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66ff"/>
                </a:solidFill>
                <a:latin typeface="Times New Roman"/>
              </a:rPr>
              <a:t>H</a:t>
            </a:r>
            <a:endParaRPr b="0" lang="en-US" sz="3200" spc="-1" strike="noStrike">
              <a:solidFill>
                <a:srgbClr val="000000"/>
              </a:solidFill>
              <a:latin typeface="Times New Roman"/>
            </a:endParaRPr>
          </a:p>
        </p:txBody>
      </p:sp>
      <p:grpSp>
        <p:nvGrpSpPr>
          <p:cNvPr id="249" name="Group 20"/>
          <p:cNvGrpSpPr/>
          <p:nvPr/>
        </p:nvGrpSpPr>
        <p:grpSpPr>
          <a:xfrm>
            <a:off x="1295280" y="4191120"/>
            <a:ext cx="2212560" cy="1339200"/>
            <a:chOff x="1295280" y="4191120"/>
            <a:chExt cx="2212560" cy="1339200"/>
          </a:xfrm>
        </p:grpSpPr>
        <p:sp>
          <p:nvSpPr>
            <p:cNvPr id="250" name="CustomShape 21"/>
            <p:cNvSpPr/>
            <p:nvPr/>
          </p:nvSpPr>
          <p:spPr>
            <a:xfrm>
              <a:off x="2320560" y="4343400"/>
              <a:ext cx="990720" cy="990720"/>
            </a:xfrm>
            <a:prstGeom prst="ellipse">
              <a:avLst/>
            </a:prstGeom>
            <a:gradFill rotWithShape="0">
              <a:gsLst>
                <a:gs pos="0">
                  <a:srgbClr val="70c3bb"/>
                </a:gs>
                <a:gs pos="100000">
                  <a:srgbClr val="8cf4ea"/>
                </a:gs>
              </a:gsLst>
              <a:path path="rect"/>
            </a:gradFill>
            <a:ln>
              <a:noFill/>
            </a:ln>
          </p:spPr>
          <p:style>
            <a:lnRef idx="0"/>
            <a:fillRef idx="0"/>
            <a:effectRef idx="0"/>
            <a:fontRef idx="minor"/>
          </p:style>
        </p:sp>
        <p:sp>
          <p:nvSpPr>
            <p:cNvPr id="251" name="CustomShape 22"/>
            <p:cNvSpPr/>
            <p:nvPr/>
          </p:nvSpPr>
          <p:spPr>
            <a:xfrm>
              <a:off x="1482480" y="4343400"/>
              <a:ext cx="990720" cy="990720"/>
            </a:xfrm>
            <a:prstGeom prst="ellipse">
              <a:avLst/>
            </a:prstGeom>
            <a:gradFill rotWithShape="0">
              <a:gsLst>
                <a:gs pos="0">
                  <a:srgbClr val="70c3bb"/>
                </a:gs>
                <a:gs pos="100000">
                  <a:srgbClr val="8cf4ea"/>
                </a:gs>
              </a:gsLst>
              <a:path path="rect"/>
            </a:gradFill>
            <a:ln>
              <a:noFill/>
            </a:ln>
          </p:spPr>
          <p:style>
            <a:lnRef idx="0"/>
            <a:fillRef idx="0"/>
            <a:effectRef idx="0"/>
            <a:fontRef idx="minor"/>
          </p:style>
        </p:sp>
        <p:sp>
          <p:nvSpPr>
            <p:cNvPr id="252" name="CustomShape 23"/>
            <p:cNvSpPr/>
            <p:nvPr/>
          </p:nvSpPr>
          <p:spPr>
            <a:xfrm>
              <a:off x="1772640" y="4543560"/>
              <a:ext cx="407160" cy="5763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fc0128"/>
                  </a:solidFill>
                  <a:latin typeface="Times New Roman"/>
                </a:rPr>
                <a:t>F</a:t>
              </a:r>
              <a:endParaRPr b="0" lang="en-US" sz="3200" spc="-1" strike="noStrike">
                <a:solidFill>
                  <a:srgbClr val="000000"/>
                </a:solidFill>
                <a:latin typeface="Times New Roman"/>
              </a:endParaRPr>
            </a:p>
          </p:txBody>
        </p:sp>
        <p:sp>
          <p:nvSpPr>
            <p:cNvPr id="253" name="CustomShape 24"/>
            <p:cNvSpPr/>
            <p:nvPr/>
          </p:nvSpPr>
          <p:spPr>
            <a:xfrm>
              <a:off x="1696680" y="419112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254" name="CustomShape 25"/>
            <p:cNvSpPr/>
            <p:nvPr/>
          </p:nvSpPr>
          <p:spPr>
            <a:xfrm>
              <a:off x="1696680" y="486396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255" name="CustomShape 26"/>
            <p:cNvSpPr/>
            <p:nvPr/>
          </p:nvSpPr>
          <p:spPr>
            <a:xfrm rot="16200000">
              <a:off x="1363320" y="450252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256" name="CustomShape 27"/>
            <p:cNvSpPr/>
            <p:nvPr/>
          </p:nvSpPr>
          <p:spPr>
            <a:xfrm rot="16200000">
              <a:off x="2148840" y="453276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257" name="CustomShape 28"/>
            <p:cNvSpPr/>
            <p:nvPr/>
          </p:nvSpPr>
          <p:spPr>
            <a:xfrm>
              <a:off x="2565000" y="489276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258" name="CustomShape 29"/>
            <p:cNvSpPr/>
            <p:nvPr/>
          </p:nvSpPr>
          <p:spPr>
            <a:xfrm>
              <a:off x="2610720" y="4543560"/>
              <a:ext cx="407160" cy="5763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fc0128"/>
                  </a:solidFill>
                  <a:latin typeface="Times New Roman"/>
                </a:rPr>
                <a:t>F</a:t>
              </a:r>
              <a:endParaRPr b="0" lang="en-US" sz="3200" spc="-1" strike="noStrike">
                <a:solidFill>
                  <a:srgbClr val="000000"/>
                </a:solidFill>
                <a:latin typeface="Times New Roman"/>
              </a:endParaRPr>
            </a:p>
          </p:txBody>
        </p:sp>
        <p:sp>
          <p:nvSpPr>
            <p:cNvPr id="259" name="CustomShape 30"/>
            <p:cNvSpPr/>
            <p:nvPr/>
          </p:nvSpPr>
          <p:spPr>
            <a:xfrm>
              <a:off x="2572920" y="419112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260" name="CustomShape 31"/>
            <p:cNvSpPr/>
            <p:nvPr/>
          </p:nvSpPr>
          <p:spPr>
            <a:xfrm flipH="1" rot="5400000">
              <a:off x="2937960" y="453240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grpSp>
      <p:sp>
        <p:nvSpPr>
          <p:cNvPr id="261" name="CustomShape 32"/>
          <p:cNvSpPr/>
          <p:nvPr/>
        </p:nvSpPr>
        <p:spPr>
          <a:xfrm>
            <a:off x="5761080" y="4529160"/>
            <a:ext cx="685800" cy="685800"/>
          </a:xfrm>
          <a:prstGeom prst="ellipse">
            <a:avLst/>
          </a:prstGeom>
          <a:gradFill rotWithShape="0">
            <a:gsLst>
              <a:gs pos="0">
                <a:srgbClr val="c9c950"/>
              </a:gs>
              <a:gs pos="100000">
                <a:srgbClr val="ffff66"/>
              </a:gs>
            </a:gsLst>
            <a:path path="rect"/>
          </a:gradFill>
          <a:ln>
            <a:noFill/>
          </a:ln>
        </p:spPr>
        <p:style>
          <a:lnRef idx="0"/>
          <a:fillRef idx="0"/>
          <a:effectRef idx="0"/>
          <a:fontRef idx="minor"/>
        </p:style>
      </p:sp>
      <p:sp>
        <p:nvSpPr>
          <p:cNvPr id="262" name="CustomShape 33"/>
          <p:cNvSpPr/>
          <p:nvPr/>
        </p:nvSpPr>
        <p:spPr>
          <a:xfrm>
            <a:off x="5837040" y="4559400"/>
            <a:ext cx="475560" cy="5763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66ff"/>
                </a:solidFill>
                <a:latin typeface="Times New Roman"/>
              </a:rPr>
              <a:t>H</a:t>
            </a:r>
            <a:endParaRPr b="0" lang="en-US" sz="3200" spc="-1" strike="noStrike">
              <a:solidFill>
                <a:srgbClr val="000000"/>
              </a:solidFill>
              <a:latin typeface="Times New Roman"/>
            </a:endParaRPr>
          </a:p>
        </p:txBody>
      </p:sp>
      <p:sp>
        <p:nvSpPr>
          <p:cNvPr id="263" name="CustomShape 34"/>
          <p:cNvSpPr/>
          <p:nvPr/>
        </p:nvSpPr>
        <p:spPr>
          <a:xfrm>
            <a:off x="6294600" y="4390920"/>
            <a:ext cx="990360" cy="990720"/>
          </a:xfrm>
          <a:prstGeom prst="ellipse">
            <a:avLst/>
          </a:prstGeom>
          <a:gradFill rotWithShape="0">
            <a:gsLst>
              <a:gs pos="0">
                <a:srgbClr val="d5e53a"/>
              </a:gs>
              <a:gs pos="100000">
                <a:srgbClr val="eafc40"/>
              </a:gs>
            </a:gsLst>
            <a:path path="rect"/>
          </a:gradFill>
          <a:ln>
            <a:noFill/>
          </a:ln>
        </p:spPr>
        <p:style>
          <a:lnRef idx="0"/>
          <a:fillRef idx="0"/>
          <a:effectRef idx="0"/>
          <a:fontRef idx="minor"/>
        </p:style>
      </p:sp>
      <p:sp>
        <p:nvSpPr>
          <p:cNvPr id="264" name="CustomShape 35"/>
          <p:cNvSpPr/>
          <p:nvPr/>
        </p:nvSpPr>
        <p:spPr>
          <a:xfrm>
            <a:off x="6584760" y="4591080"/>
            <a:ext cx="475560" cy="5763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66ff"/>
                </a:solidFill>
                <a:latin typeface="Times New Roman"/>
              </a:rPr>
              <a:t>O</a:t>
            </a:r>
            <a:endParaRPr b="0" lang="en-US" sz="3200" spc="-1" strike="noStrike">
              <a:solidFill>
                <a:srgbClr val="000000"/>
              </a:solidFill>
              <a:latin typeface="Times New Roman"/>
            </a:endParaRPr>
          </a:p>
        </p:txBody>
      </p:sp>
      <p:sp>
        <p:nvSpPr>
          <p:cNvPr id="265" name="CustomShape 36"/>
          <p:cNvSpPr/>
          <p:nvPr/>
        </p:nvSpPr>
        <p:spPr>
          <a:xfrm>
            <a:off x="6553080" y="419112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p:txBody>
      </p:sp>
      <p:sp>
        <p:nvSpPr>
          <p:cNvPr id="266" name="CustomShape 37"/>
          <p:cNvSpPr/>
          <p:nvPr/>
        </p:nvSpPr>
        <p:spPr>
          <a:xfrm flipH="1" rot="5400000">
            <a:off x="6926040" y="457992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p:txBody>
      </p:sp>
      <p:sp>
        <p:nvSpPr>
          <p:cNvPr id="267" name="CustomShape 38"/>
          <p:cNvSpPr/>
          <p:nvPr/>
        </p:nvSpPr>
        <p:spPr>
          <a:xfrm flipH="1" rot="16200000">
            <a:off x="6133680" y="455184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p:txBody>
      </p:sp>
      <p:sp>
        <p:nvSpPr>
          <p:cNvPr id="268" name="CustomShape 39"/>
          <p:cNvSpPr/>
          <p:nvPr/>
        </p:nvSpPr>
        <p:spPr>
          <a:xfrm>
            <a:off x="6564240" y="489096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p:txBody>
      </p:sp>
      <p:sp>
        <p:nvSpPr>
          <p:cNvPr id="269" name="CustomShape 40"/>
          <p:cNvSpPr/>
          <p:nvPr/>
        </p:nvSpPr>
        <p:spPr>
          <a:xfrm>
            <a:off x="7558200" y="3381480"/>
            <a:ext cx="685800" cy="685800"/>
          </a:xfrm>
          <a:prstGeom prst="ellipse">
            <a:avLst/>
          </a:prstGeom>
          <a:gradFill rotWithShape="0">
            <a:gsLst>
              <a:gs pos="0">
                <a:srgbClr val="c1d52c"/>
              </a:gs>
              <a:gs pos="100000">
                <a:srgbClr val="e4fc34"/>
              </a:gs>
            </a:gsLst>
            <a:path path="rect"/>
          </a:gradFill>
          <a:ln>
            <a:noFill/>
          </a:ln>
        </p:spPr>
        <p:style>
          <a:lnRef idx="0"/>
          <a:fillRef idx="0"/>
          <a:effectRef idx="0"/>
          <a:fontRef idx="minor"/>
        </p:style>
      </p:sp>
      <p:sp>
        <p:nvSpPr>
          <p:cNvPr id="270" name="CustomShape 41"/>
          <p:cNvSpPr/>
          <p:nvPr/>
        </p:nvSpPr>
        <p:spPr>
          <a:xfrm>
            <a:off x="7695720" y="3429000"/>
            <a:ext cx="475560" cy="5763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66ff"/>
                </a:solidFill>
                <a:latin typeface="Times New Roman"/>
              </a:rPr>
              <a:t>H</a:t>
            </a:r>
            <a:endParaRPr b="0" lang="en-US" sz="3200" spc="-1" strike="noStrike">
              <a:solidFill>
                <a:srgbClr val="000000"/>
              </a:solidFill>
              <a:latin typeface="Times New Roman"/>
            </a:endParaRPr>
          </a:p>
        </p:txBody>
      </p:sp>
      <p:sp>
        <p:nvSpPr>
          <p:cNvPr id="271" name="CustomShape 42"/>
          <p:cNvSpPr/>
          <p:nvPr/>
        </p:nvSpPr>
        <p:spPr>
          <a:xfrm flipH="1">
            <a:off x="7505280" y="3427560"/>
            <a:ext cx="34164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p:txBody>
      </p:sp>
      <p:sp>
        <p:nvSpPr>
          <p:cNvPr id="272" name="CustomShape 43"/>
          <p:cNvSpPr/>
          <p:nvPr/>
        </p:nvSpPr>
        <p:spPr>
          <a:xfrm>
            <a:off x="5195880" y="3381480"/>
            <a:ext cx="685800" cy="685800"/>
          </a:xfrm>
          <a:prstGeom prst="ellipse">
            <a:avLst/>
          </a:prstGeom>
          <a:gradFill rotWithShape="0">
            <a:gsLst>
              <a:gs pos="0">
                <a:srgbClr val="cadf03"/>
              </a:gs>
              <a:gs pos="100000">
                <a:srgbClr val="e6fe04"/>
              </a:gs>
            </a:gsLst>
            <a:path path="rect"/>
          </a:gradFill>
          <a:ln>
            <a:noFill/>
          </a:ln>
        </p:spPr>
        <p:style>
          <a:lnRef idx="0"/>
          <a:fillRef idx="0"/>
          <a:effectRef idx="0"/>
          <a:fontRef idx="minor"/>
        </p:style>
      </p:sp>
      <p:sp>
        <p:nvSpPr>
          <p:cNvPr id="273" name="CustomShape 44"/>
          <p:cNvSpPr/>
          <p:nvPr/>
        </p:nvSpPr>
        <p:spPr>
          <a:xfrm>
            <a:off x="5287680" y="3443400"/>
            <a:ext cx="475560" cy="5763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66ff"/>
                </a:solidFill>
                <a:latin typeface="Times New Roman"/>
              </a:rPr>
              <a:t>H</a:t>
            </a:r>
            <a:endParaRPr b="0" lang="en-US" sz="3200" spc="-1" strike="noStrike">
              <a:solidFill>
                <a:srgbClr val="000000"/>
              </a:solidFill>
              <a:latin typeface="Times New Roman"/>
            </a:endParaRPr>
          </a:p>
        </p:txBody>
      </p:sp>
      <p:sp>
        <p:nvSpPr>
          <p:cNvPr id="274" name="CustomShape 45"/>
          <p:cNvSpPr/>
          <p:nvPr/>
        </p:nvSpPr>
        <p:spPr>
          <a:xfrm flipH="1">
            <a:off x="5601960" y="3413160"/>
            <a:ext cx="34164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p:txBody>
      </p:sp>
      <p:sp>
        <p:nvSpPr>
          <p:cNvPr id="275" name="CustomShape 46"/>
          <p:cNvSpPr/>
          <p:nvPr/>
        </p:nvSpPr>
        <p:spPr>
          <a:xfrm>
            <a:off x="6278400" y="3243240"/>
            <a:ext cx="990720" cy="990720"/>
          </a:xfrm>
          <a:prstGeom prst="ellipse">
            <a:avLst/>
          </a:prstGeom>
          <a:gradFill rotWithShape="0">
            <a:gsLst>
              <a:gs pos="0">
                <a:srgbClr val="c5c700"/>
              </a:gs>
              <a:gs pos="100000">
                <a:srgbClr val="fafd00"/>
              </a:gs>
            </a:gsLst>
            <a:path path="rect"/>
          </a:gradFill>
          <a:ln>
            <a:noFill/>
          </a:ln>
        </p:spPr>
        <p:style>
          <a:lnRef idx="0"/>
          <a:fillRef idx="0"/>
          <a:effectRef idx="0"/>
          <a:fontRef idx="minor"/>
        </p:style>
      </p:sp>
      <p:sp>
        <p:nvSpPr>
          <p:cNvPr id="276" name="CustomShape 47"/>
          <p:cNvSpPr/>
          <p:nvPr/>
        </p:nvSpPr>
        <p:spPr>
          <a:xfrm>
            <a:off x="6568560" y="3443400"/>
            <a:ext cx="475560" cy="5763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66ff"/>
                </a:solidFill>
                <a:latin typeface="Times New Roman"/>
              </a:rPr>
              <a:t>O</a:t>
            </a:r>
            <a:endParaRPr b="0" lang="en-US" sz="3200" spc="-1" strike="noStrike">
              <a:solidFill>
                <a:srgbClr val="000000"/>
              </a:solidFill>
              <a:latin typeface="Times New Roman"/>
            </a:endParaRPr>
          </a:p>
        </p:txBody>
      </p:sp>
      <p:sp>
        <p:nvSpPr>
          <p:cNvPr id="277" name="CustomShape 48"/>
          <p:cNvSpPr/>
          <p:nvPr/>
        </p:nvSpPr>
        <p:spPr>
          <a:xfrm>
            <a:off x="6531120" y="309096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p:txBody>
      </p:sp>
      <p:sp>
        <p:nvSpPr>
          <p:cNvPr id="278" name="CustomShape 49"/>
          <p:cNvSpPr/>
          <p:nvPr/>
        </p:nvSpPr>
        <p:spPr>
          <a:xfrm flipH="1">
            <a:off x="6241680" y="3411360"/>
            <a:ext cx="34164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p:txBody>
      </p:sp>
      <p:sp>
        <p:nvSpPr>
          <p:cNvPr id="279" name="CustomShape 50"/>
          <p:cNvSpPr/>
          <p:nvPr/>
        </p:nvSpPr>
        <p:spPr>
          <a:xfrm flipH="1" rot="5400000">
            <a:off x="6980400" y="3425400"/>
            <a:ext cx="34164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p:txBody>
      </p:sp>
      <p:sp>
        <p:nvSpPr>
          <p:cNvPr id="280" name="CustomShape 51"/>
          <p:cNvSpPr/>
          <p:nvPr/>
        </p:nvSpPr>
        <p:spPr>
          <a:xfrm>
            <a:off x="6548400" y="371808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p:txBody>
      </p:sp>
      <p:pic>
        <p:nvPicPr>
          <p:cNvPr id="281" name="Picture 55" descr="H2ols"/>
          <p:cNvPicPr/>
          <p:nvPr/>
        </p:nvPicPr>
        <p:blipFill>
          <a:blip r:embed="rId3"/>
          <a:stretch/>
        </p:blipFill>
        <p:spPr>
          <a:xfrm>
            <a:off x="5867280" y="5486400"/>
            <a:ext cx="1981440" cy="654120"/>
          </a:xfrm>
          <a:prstGeom prst="rect">
            <a:avLst/>
          </a:prstGeom>
          <a:ln>
            <a:noFill/>
          </a:ln>
        </p:spPr>
      </p:pic>
      <p:grpSp>
        <p:nvGrpSpPr>
          <p:cNvPr id="282" name="Group 52"/>
          <p:cNvGrpSpPr/>
          <p:nvPr/>
        </p:nvGrpSpPr>
        <p:grpSpPr>
          <a:xfrm>
            <a:off x="1676520" y="5410080"/>
            <a:ext cx="1371600" cy="687240"/>
            <a:chOff x="1676520" y="5410080"/>
            <a:chExt cx="1371600" cy="687240"/>
          </a:xfrm>
        </p:grpSpPr>
        <p:sp>
          <p:nvSpPr>
            <p:cNvPr id="283" name="CustomShape 53"/>
            <p:cNvSpPr/>
            <p:nvPr/>
          </p:nvSpPr>
          <p:spPr>
            <a:xfrm>
              <a:off x="2209680" y="5715000"/>
              <a:ext cx="381240" cy="76320"/>
            </a:xfrm>
            <a:prstGeom prst="rect">
              <a:avLst/>
            </a:prstGeom>
            <a:solidFill>
              <a:srgbClr val="0066ff"/>
            </a:solidFill>
            <a:ln w="9360">
              <a:solidFill>
                <a:srgbClr val="0066ff"/>
              </a:solidFill>
              <a:miter/>
            </a:ln>
          </p:spPr>
          <p:style>
            <a:lnRef idx="0"/>
            <a:fillRef idx="0"/>
            <a:effectRef idx="0"/>
            <a:fontRef idx="minor"/>
          </p:style>
        </p:sp>
        <p:grpSp>
          <p:nvGrpSpPr>
            <p:cNvPr id="284" name="Group 54"/>
            <p:cNvGrpSpPr/>
            <p:nvPr/>
          </p:nvGrpSpPr>
          <p:grpSpPr>
            <a:xfrm>
              <a:off x="1676520" y="5627520"/>
              <a:ext cx="91800" cy="271800"/>
              <a:chOff x="1676520" y="5627520"/>
              <a:chExt cx="91800" cy="271800"/>
            </a:xfrm>
          </p:grpSpPr>
          <p:sp>
            <p:nvSpPr>
              <p:cNvPr id="285" name="CustomShape 55"/>
              <p:cNvSpPr/>
              <p:nvPr/>
            </p:nvSpPr>
            <p:spPr>
              <a:xfrm>
                <a:off x="1676520" y="5788080"/>
                <a:ext cx="91800" cy="108000"/>
              </a:xfrm>
              <a:prstGeom prst="ellipse">
                <a:avLst/>
              </a:prstGeom>
              <a:solidFill>
                <a:srgbClr val="0066ff"/>
              </a:solidFill>
              <a:ln w="9360">
                <a:solidFill>
                  <a:srgbClr val="0066ff"/>
                </a:solidFill>
                <a:miter/>
              </a:ln>
            </p:spPr>
            <p:style>
              <a:lnRef idx="0"/>
              <a:fillRef idx="0"/>
              <a:effectRef idx="0"/>
              <a:fontRef idx="minor"/>
            </p:style>
          </p:sp>
          <p:sp>
            <p:nvSpPr>
              <p:cNvPr id="286" name="CustomShape 56"/>
              <p:cNvSpPr/>
              <p:nvPr/>
            </p:nvSpPr>
            <p:spPr>
              <a:xfrm>
                <a:off x="1676520" y="5788080"/>
                <a:ext cx="91800" cy="111240"/>
              </a:xfrm>
              <a:prstGeom prst="ellipse">
                <a:avLst/>
              </a:prstGeom>
              <a:solidFill>
                <a:srgbClr val="0066ff"/>
              </a:solidFill>
              <a:ln w="12600">
                <a:solidFill>
                  <a:srgbClr val="0066ff"/>
                </a:solidFill>
                <a:miter/>
              </a:ln>
            </p:spPr>
            <p:style>
              <a:lnRef idx="0"/>
              <a:fillRef idx="0"/>
              <a:effectRef idx="0"/>
              <a:fontRef idx="minor"/>
            </p:style>
          </p:sp>
          <p:sp>
            <p:nvSpPr>
              <p:cNvPr id="287" name="CustomShape 57"/>
              <p:cNvSpPr/>
              <p:nvPr/>
            </p:nvSpPr>
            <p:spPr>
              <a:xfrm>
                <a:off x="1676520" y="5627520"/>
                <a:ext cx="91800" cy="111240"/>
              </a:xfrm>
              <a:prstGeom prst="ellipse">
                <a:avLst/>
              </a:prstGeom>
              <a:solidFill>
                <a:srgbClr val="0066ff"/>
              </a:solidFill>
              <a:ln w="9360">
                <a:solidFill>
                  <a:srgbClr val="0066ff"/>
                </a:solidFill>
                <a:miter/>
              </a:ln>
            </p:spPr>
            <p:style>
              <a:lnRef idx="0"/>
              <a:fillRef idx="0"/>
              <a:effectRef idx="0"/>
              <a:fontRef idx="minor"/>
            </p:style>
          </p:sp>
          <p:sp>
            <p:nvSpPr>
              <p:cNvPr id="288" name="CustomShape 58"/>
              <p:cNvSpPr/>
              <p:nvPr/>
            </p:nvSpPr>
            <p:spPr>
              <a:xfrm>
                <a:off x="1676520" y="5627520"/>
                <a:ext cx="91800" cy="111240"/>
              </a:xfrm>
              <a:prstGeom prst="ellipse">
                <a:avLst/>
              </a:prstGeom>
              <a:solidFill>
                <a:srgbClr val="0066ff"/>
              </a:solidFill>
              <a:ln w="12600">
                <a:solidFill>
                  <a:srgbClr val="0066ff"/>
                </a:solidFill>
                <a:miter/>
              </a:ln>
            </p:spPr>
            <p:style>
              <a:lnRef idx="0"/>
              <a:fillRef idx="0"/>
              <a:effectRef idx="0"/>
              <a:fontRef idx="minor"/>
            </p:style>
          </p:sp>
        </p:grpSp>
        <p:grpSp>
          <p:nvGrpSpPr>
            <p:cNvPr id="289" name="Group 59"/>
            <p:cNvGrpSpPr/>
            <p:nvPr/>
          </p:nvGrpSpPr>
          <p:grpSpPr>
            <a:xfrm>
              <a:off x="1882800" y="5410080"/>
              <a:ext cx="228600" cy="109800"/>
              <a:chOff x="1882800" y="5410080"/>
              <a:chExt cx="228600" cy="109800"/>
            </a:xfrm>
          </p:grpSpPr>
          <p:sp>
            <p:nvSpPr>
              <p:cNvPr id="290" name="CustomShape 60"/>
              <p:cNvSpPr/>
              <p:nvPr/>
            </p:nvSpPr>
            <p:spPr>
              <a:xfrm>
                <a:off x="1882800" y="5410080"/>
                <a:ext cx="93600" cy="109800"/>
              </a:xfrm>
              <a:prstGeom prst="ellipse">
                <a:avLst/>
              </a:prstGeom>
              <a:solidFill>
                <a:srgbClr val="0066ff"/>
              </a:solidFill>
              <a:ln w="9360">
                <a:solidFill>
                  <a:srgbClr val="0066ff"/>
                </a:solidFill>
                <a:miter/>
              </a:ln>
            </p:spPr>
            <p:style>
              <a:lnRef idx="0"/>
              <a:fillRef idx="0"/>
              <a:effectRef idx="0"/>
              <a:fontRef idx="minor"/>
            </p:style>
          </p:sp>
          <p:sp>
            <p:nvSpPr>
              <p:cNvPr id="291" name="CustomShape 61"/>
              <p:cNvSpPr/>
              <p:nvPr/>
            </p:nvSpPr>
            <p:spPr>
              <a:xfrm>
                <a:off x="1882800" y="5410080"/>
                <a:ext cx="93600" cy="109800"/>
              </a:xfrm>
              <a:prstGeom prst="ellipse">
                <a:avLst/>
              </a:prstGeom>
              <a:solidFill>
                <a:srgbClr val="0066ff"/>
              </a:solidFill>
              <a:ln w="12600">
                <a:solidFill>
                  <a:srgbClr val="0066ff"/>
                </a:solidFill>
                <a:miter/>
              </a:ln>
            </p:spPr>
            <p:style>
              <a:lnRef idx="0"/>
              <a:fillRef idx="0"/>
              <a:effectRef idx="0"/>
              <a:fontRef idx="minor"/>
            </p:style>
          </p:sp>
          <p:sp>
            <p:nvSpPr>
              <p:cNvPr id="292" name="CustomShape 62"/>
              <p:cNvSpPr/>
              <p:nvPr/>
            </p:nvSpPr>
            <p:spPr>
              <a:xfrm>
                <a:off x="2017800" y="5410080"/>
                <a:ext cx="93600" cy="109800"/>
              </a:xfrm>
              <a:prstGeom prst="ellipse">
                <a:avLst/>
              </a:prstGeom>
              <a:solidFill>
                <a:srgbClr val="0066ff"/>
              </a:solidFill>
              <a:ln w="9360">
                <a:solidFill>
                  <a:srgbClr val="0066ff"/>
                </a:solidFill>
                <a:miter/>
              </a:ln>
            </p:spPr>
            <p:style>
              <a:lnRef idx="0"/>
              <a:fillRef idx="0"/>
              <a:effectRef idx="0"/>
              <a:fontRef idx="minor"/>
            </p:style>
          </p:sp>
          <p:sp>
            <p:nvSpPr>
              <p:cNvPr id="293" name="CustomShape 63"/>
              <p:cNvSpPr/>
              <p:nvPr/>
            </p:nvSpPr>
            <p:spPr>
              <a:xfrm>
                <a:off x="2017800" y="5410080"/>
                <a:ext cx="93600" cy="109800"/>
              </a:xfrm>
              <a:prstGeom prst="ellipse">
                <a:avLst/>
              </a:prstGeom>
              <a:solidFill>
                <a:srgbClr val="0066ff"/>
              </a:solidFill>
              <a:ln w="12600">
                <a:solidFill>
                  <a:srgbClr val="0066ff"/>
                </a:solidFill>
                <a:miter/>
              </a:ln>
            </p:spPr>
            <p:style>
              <a:lnRef idx="0"/>
              <a:fillRef idx="0"/>
              <a:effectRef idx="0"/>
              <a:fontRef idx="minor"/>
            </p:style>
          </p:sp>
        </p:grpSp>
        <p:grpSp>
          <p:nvGrpSpPr>
            <p:cNvPr id="294" name="Group 64"/>
            <p:cNvGrpSpPr/>
            <p:nvPr/>
          </p:nvGrpSpPr>
          <p:grpSpPr>
            <a:xfrm>
              <a:off x="1882800" y="5986440"/>
              <a:ext cx="228600" cy="109440"/>
              <a:chOff x="1882800" y="5986440"/>
              <a:chExt cx="228600" cy="109440"/>
            </a:xfrm>
          </p:grpSpPr>
          <p:sp>
            <p:nvSpPr>
              <p:cNvPr id="295" name="CustomShape 65"/>
              <p:cNvSpPr/>
              <p:nvPr/>
            </p:nvSpPr>
            <p:spPr>
              <a:xfrm>
                <a:off x="1882800" y="5986440"/>
                <a:ext cx="93600" cy="109440"/>
              </a:xfrm>
              <a:prstGeom prst="ellipse">
                <a:avLst/>
              </a:prstGeom>
              <a:solidFill>
                <a:srgbClr val="0066ff"/>
              </a:solidFill>
              <a:ln w="9360">
                <a:solidFill>
                  <a:srgbClr val="0066ff"/>
                </a:solidFill>
                <a:miter/>
              </a:ln>
            </p:spPr>
            <p:style>
              <a:lnRef idx="0"/>
              <a:fillRef idx="0"/>
              <a:effectRef idx="0"/>
              <a:fontRef idx="minor"/>
            </p:style>
          </p:sp>
          <p:sp>
            <p:nvSpPr>
              <p:cNvPr id="296" name="CustomShape 66"/>
              <p:cNvSpPr/>
              <p:nvPr/>
            </p:nvSpPr>
            <p:spPr>
              <a:xfrm>
                <a:off x="1882800" y="5986440"/>
                <a:ext cx="93600" cy="109440"/>
              </a:xfrm>
              <a:prstGeom prst="ellipse">
                <a:avLst/>
              </a:prstGeom>
              <a:solidFill>
                <a:srgbClr val="0066ff"/>
              </a:solidFill>
              <a:ln w="12600">
                <a:solidFill>
                  <a:srgbClr val="0066ff"/>
                </a:solidFill>
                <a:miter/>
              </a:ln>
            </p:spPr>
            <p:style>
              <a:lnRef idx="0"/>
              <a:fillRef idx="0"/>
              <a:effectRef idx="0"/>
              <a:fontRef idx="minor"/>
            </p:style>
          </p:sp>
          <p:sp>
            <p:nvSpPr>
              <p:cNvPr id="297" name="CustomShape 67"/>
              <p:cNvSpPr/>
              <p:nvPr/>
            </p:nvSpPr>
            <p:spPr>
              <a:xfrm>
                <a:off x="2017800" y="5986440"/>
                <a:ext cx="93600" cy="109440"/>
              </a:xfrm>
              <a:prstGeom prst="ellipse">
                <a:avLst/>
              </a:prstGeom>
              <a:solidFill>
                <a:srgbClr val="0066ff"/>
              </a:solidFill>
              <a:ln w="9360">
                <a:solidFill>
                  <a:srgbClr val="0066ff"/>
                </a:solidFill>
                <a:miter/>
              </a:ln>
            </p:spPr>
            <p:style>
              <a:lnRef idx="0"/>
              <a:fillRef idx="0"/>
              <a:effectRef idx="0"/>
              <a:fontRef idx="minor"/>
            </p:style>
          </p:sp>
          <p:sp>
            <p:nvSpPr>
              <p:cNvPr id="298" name="CustomShape 68"/>
              <p:cNvSpPr/>
              <p:nvPr/>
            </p:nvSpPr>
            <p:spPr>
              <a:xfrm>
                <a:off x="2017800" y="5986440"/>
                <a:ext cx="93600" cy="109440"/>
              </a:xfrm>
              <a:prstGeom prst="ellipse">
                <a:avLst/>
              </a:prstGeom>
              <a:solidFill>
                <a:srgbClr val="0066ff"/>
              </a:solidFill>
              <a:ln w="12600">
                <a:solidFill>
                  <a:srgbClr val="0066ff"/>
                </a:solidFill>
                <a:miter/>
              </a:ln>
            </p:spPr>
            <p:style>
              <a:lnRef idx="0"/>
              <a:fillRef idx="0"/>
              <a:effectRef idx="0"/>
              <a:fontRef idx="minor"/>
            </p:style>
          </p:sp>
        </p:grpSp>
        <p:grpSp>
          <p:nvGrpSpPr>
            <p:cNvPr id="299" name="Group 69"/>
            <p:cNvGrpSpPr/>
            <p:nvPr/>
          </p:nvGrpSpPr>
          <p:grpSpPr>
            <a:xfrm>
              <a:off x="2666880" y="5986440"/>
              <a:ext cx="228600" cy="110880"/>
              <a:chOff x="2666880" y="5986440"/>
              <a:chExt cx="228600" cy="110880"/>
            </a:xfrm>
          </p:grpSpPr>
          <p:sp>
            <p:nvSpPr>
              <p:cNvPr id="300" name="CustomShape 70"/>
              <p:cNvSpPr/>
              <p:nvPr/>
            </p:nvSpPr>
            <p:spPr>
              <a:xfrm>
                <a:off x="2666880" y="5986440"/>
                <a:ext cx="92160" cy="110880"/>
              </a:xfrm>
              <a:prstGeom prst="ellipse">
                <a:avLst/>
              </a:prstGeom>
              <a:solidFill>
                <a:srgbClr val="0066ff"/>
              </a:solidFill>
              <a:ln w="9360">
                <a:solidFill>
                  <a:srgbClr val="0066ff"/>
                </a:solidFill>
                <a:miter/>
              </a:ln>
            </p:spPr>
            <p:style>
              <a:lnRef idx="0"/>
              <a:fillRef idx="0"/>
              <a:effectRef idx="0"/>
              <a:fontRef idx="minor"/>
            </p:style>
          </p:sp>
          <p:sp>
            <p:nvSpPr>
              <p:cNvPr id="301" name="CustomShape 71"/>
              <p:cNvSpPr/>
              <p:nvPr/>
            </p:nvSpPr>
            <p:spPr>
              <a:xfrm>
                <a:off x="2666880" y="5986440"/>
                <a:ext cx="92160" cy="110880"/>
              </a:xfrm>
              <a:prstGeom prst="ellipse">
                <a:avLst/>
              </a:prstGeom>
              <a:solidFill>
                <a:srgbClr val="0066ff"/>
              </a:solidFill>
              <a:ln w="12600">
                <a:solidFill>
                  <a:srgbClr val="0066ff"/>
                </a:solidFill>
                <a:miter/>
              </a:ln>
            </p:spPr>
            <p:style>
              <a:lnRef idx="0"/>
              <a:fillRef idx="0"/>
              <a:effectRef idx="0"/>
              <a:fontRef idx="minor"/>
            </p:style>
          </p:sp>
          <p:sp>
            <p:nvSpPr>
              <p:cNvPr id="302" name="CustomShape 72"/>
              <p:cNvSpPr/>
              <p:nvPr/>
            </p:nvSpPr>
            <p:spPr>
              <a:xfrm>
                <a:off x="2803320" y="5986440"/>
                <a:ext cx="92160" cy="110880"/>
              </a:xfrm>
              <a:prstGeom prst="ellipse">
                <a:avLst/>
              </a:prstGeom>
              <a:solidFill>
                <a:srgbClr val="0066ff"/>
              </a:solidFill>
              <a:ln w="9360">
                <a:solidFill>
                  <a:srgbClr val="0066ff"/>
                </a:solidFill>
                <a:miter/>
              </a:ln>
            </p:spPr>
            <p:style>
              <a:lnRef idx="0"/>
              <a:fillRef idx="0"/>
              <a:effectRef idx="0"/>
              <a:fontRef idx="minor"/>
            </p:style>
          </p:sp>
        </p:grpSp>
        <p:grpSp>
          <p:nvGrpSpPr>
            <p:cNvPr id="303" name="Group 73"/>
            <p:cNvGrpSpPr/>
            <p:nvPr/>
          </p:nvGrpSpPr>
          <p:grpSpPr>
            <a:xfrm>
              <a:off x="2668680" y="5410080"/>
              <a:ext cx="226440" cy="109800"/>
              <a:chOff x="2668680" y="5410080"/>
              <a:chExt cx="226440" cy="109800"/>
            </a:xfrm>
          </p:grpSpPr>
          <p:sp>
            <p:nvSpPr>
              <p:cNvPr id="304" name="CustomShape 74"/>
              <p:cNvSpPr/>
              <p:nvPr/>
            </p:nvSpPr>
            <p:spPr>
              <a:xfrm>
                <a:off x="2668680" y="5410080"/>
                <a:ext cx="91800" cy="109800"/>
              </a:xfrm>
              <a:prstGeom prst="ellipse">
                <a:avLst/>
              </a:prstGeom>
              <a:solidFill>
                <a:srgbClr val="0066ff"/>
              </a:solidFill>
              <a:ln w="9360">
                <a:solidFill>
                  <a:srgbClr val="0066ff"/>
                </a:solidFill>
                <a:miter/>
              </a:ln>
            </p:spPr>
            <p:style>
              <a:lnRef idx="0"/>
              <a:fillRef idx="0"/>
              <a:effectRef idx="0"/>
              <a:fontRef idx="minor"/>
            </p:style>
          </p:sp>
          <p:sp>
            <p:nvSpPr>
              <p:cNvPr id="305" name="CustomShape 75"/>
              <p:cNvSpPr/>
              <p:nvPr/>
            </p:nvSpPr>
            <p:spPr>
              <a:xfrm>
                <a:off x="2668680" y="5410080"/>
                <a:ext cx="91800" cy="109800"/>
              </a:xfrm>
              <a:prstGeom prst="ellipse">
                <a:avLst/>
              </a:prstGeom>
              <a:solidFill>
                <a:srgbClr val="0066ff"/>
              </a:solidFill>
              <a:ln w="12600">
                <a:solidFill>
                  <a:srgbClr val="0066ff"/>
                </a:solidFill>
                <a:miter/>
              </a:ln>
            </p:spPr>
            <p:style>
              <a:lnRef idx="0"/>
              <a:fillRef idx="0"/>
              <a:effectRef idx="0"/>
              <a:fontRef idx="minor"/>
            </p:style>
          </p:sp>
          <p:sp>
            <p:nvSpPr>
              <p:cNvPr id="306" name="CustomShape 76"/>
              <p:cNvSpPr/>
              <p:nvPr/>
            </p:nvSpPr>
            <p:spPr>
              <a:xfrm>
                <a:off x="2803320" y="5410080"/>
                <a:ext cx="91800" cy="109800"/>
              </a:xfrm>
              <a:prstGeom prst="ellipse">
                <a:avLst/>
              </a:prstGeom>
              <a:solidFill>
                <a:srgbClr val="0066ff"/>
              </a:solidFill>
              <a:ln w="9360">
                <a:solidFill>
                  <a:srgbClr val="0066ff"/>
                </a:solidFill>
                <a:miter/>
              </a:ln>
            </p:spPr>
            <p:style>
              <a:lnRef idx="0"/>
              <a:fillRef idx="0"/>
              <a:effectRef idx="0"/>
              <a:fontRef idx="minor"/>
            </p:style>
          </p:sp>
          <p:sp>
            <p:nvSpPr>
              <p:cNvPr id="307" name="CustomShape 77"/>
              <p:cNvSpPr/>
              <p:nvPr/>
            </p:nvSpPr>
            <p:spPr>
              <a:xfrm>
                <a:off x="2801880" y="5410080"/>
                <a:ext cx="93240" cy="109800"/>
              </a:xfrm>
              <a:prstGeom prst="ellipse">
                <a:avLst/>
              </a:prstGeom>
              <a:solidFill>
                <a:srgbClr val="0066ff"/>
              </a:solidFill>
              <a:ln w="12600">
                <a:solidFill>
                  <a:srgbClr val="0066ff"/>
                </a:solidFill>
                <a:miter/>
              </a:ln>
            </p:spPr>
            <p:style>
              <a:lnRef idx="0"/>
              <a:fillRef idx="0"/>
              <a:effectRef idx="0"/>
              <a:fontRef idx="minor"/>
            </p:style>
          </p:sp>
        </p:grpSp>
        <p:sp>
          <p:nvSpPr>
            <p:cNvPr id="308" name="CustomShape 78"/>
            <p:cNvSpPr/>
            <p:nvPr/>
          </p:nvSpPr>
          <p:spPr>
            <a:xfrm>
              <a:off x="2955960" y="5788080"/>
              <a:ext cx="92160" cy="108000"/>
            </a:xfrm>
            <a:prstGeom prst="ellipse">
              <a:avLst/>
            </a:prstGeom>
            <a:solidFill>
              <a:srgbClr val="ff9933"/>
            </a:solidFill>
            <a:ln w="9360">
              <a:solidFill>
                <a:srgbClr val="ff9933"/>
              </a:solidFill>
              <a:miter/>
            </a:ln>
          </p:spPr>
          <p:style>
            <a:lnRef idx="0"/>
            <a:fillRef idx="0"/>
            <a:effectRef idx="0"/>
            <a:fontRef idx="minor"/>
          </p:style>
        </p:sp>
        <p:sp>
          <p:nvSpPr>
            <p:cNvPr id="309" name="CustomShape 79"/>
            <p:cNvSpPr/>
            <p:nvPr/>
          </p:nvSpPr>
          <p:spPr>
            <a:xfrm>
              <a:off x="2955960" y="5627520"/>
              <a:ext cx="92160" cy="111240"/>
            </a:xfrm>
            <a:prstGeom prst="ellipse">
              <a:avLst/>
            </a:prstGeom>
            <a:solidFill>
              <a:srgbClr val="ff9933"/>
            </a:solidFill>
            <a:ln w="9360">
              <a:solidFill>
                <a:srgbClr val="ff9933"/>
              </a:solidFill>
              <a:miter/>
            </a:ln>
          </p:spPr>
          <p:style>
            <a:lnRef idx="0"/>
            <a:fillRef idx="0"/>
            <a:effectRef idx="0"/>
            <a:fontRef idx="minor"/>
          </p:style>
        </p:sp>
        <p:grpSp>
          <p:nvGrpSpPr>
            <p:cNvPr id="310" name="Group 80"/>
            <p:cNvGrpSpPr/>
            <p:nvPr/>
          </p:nvGrpSpPr>
          <p:grpSpPr>
            <a:xfrm>
              <a:off x="2955960" y="5627520"/>
              <a:ext cx="92160" cy="271800"/>
              <a:chOff x="2955960" y="5627520"/>
              <a:chExt cx="92160" cy="271800"/>
            </a:xfrm>
          </p:grpSpPr>
          <p:sp>
            <p:nvSpPr>
              <p:cNvPr id="311" name="CustomShape 81"/>
              <p:cNvSpPr/>
              <p:nvPr/>
            </p:nvSpPr>
            <p:spPr>
              <a:xfrm>
                <a:off x="2955960" y="5788080"/>
                <a:ext cx="92160" cy="111240"/>
              </a:xfrm>
              <a:prstGeom prst="ellipse">
                <a:avLst/>
              </a:prstGeom>
              <a:solidFill>
                <a:srgbClr val="0066ff"/>
              </a:solidFill>
              <a:ln w="12600">
                <a:solidFill>
                  <a:srgbClr val="0066ff"/>
                </a:solidFill>
                <a:miter/>
              </a:ln>
            </p:spPr>
            <p:style>
              <a:lnRef idx="0"/>
              <a:fillRef idx="0"/>
              <a:effectRef idx="0"/>
              <a:fontRef idx="minor"/>
            </p:style>
          </p:sp>
          <p:sp>
            <p:nvSpPr>
              <p:cNvPr id="312" name="CustomShape 82"/>
              <p:cNvSpPr/>
              <p:nvPr/>
            </p:nvSpPr>
            <p:spPr>
              <a:xfrm>
                <a:off x="2955960" y="5627520"/>
                <a:ext cx="92160" cy="111240"/>
              </a:xfrm>
              <a:prstGeom prst="ellipse">
                <a:avLst/>
              </a:prstGeom>
              <a:solidFill>
                <a:srgbClr val="0066ff"/>
              </a:solidFill>
              <a:ln w="12600">
                <a:solidFill>
                  <a:srgbClr val="0066ff"/>
                </a:solidFill>
                <a:miter/>
              </a:ln>
            </p:spPr>
            <p:style>
              <a:lnRef idx="0"/>
              <a:fillRef idx="0"/>
              <a:effectRef idx="0"/>
              <a:fontRef idx="minor"/>
            </p:style>
          </p:sp>
        </p:grpSp>
        <p:sp>
          <p:nvSpPr>
            <p:cNvPr id="313" name="CustomShape 83"/>
            <p:cNvSpPr/>
            <p:nvPr/>
          </p:nvSpPr>
          <p:spPr>
            <a:xfrm>
              <a:off x="1789200" y="5464080"/>
              <a:ext cx="378720" cy="5205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66ff"/>
                  </a:solidFill>
                  <a:latin typeface="Times New Roman"/>
                </a:rPr>
                <a:t>F</a:t>
              </a:r>
              <a:endParaRPr b="0" lang="en-US" sz="2800" spc="-1" strike="noStrike">
                <a:solidFill>
                  <a:srgbClr val="000000"/>
                </a:solidFill>
                <a:latin typeface="Times New Roman"/>
              </a:endParaRPr>
            </a:p>
          </p:txBody>
        </p:sp>
        <p:sp>
          <p:nvSpPr>
            <p:cNvPr id="314" name="CustomShape 84"/>
            <p:cNvSpPr/>
            <p:nvPr/>
          </p:nvSpPr>
          <p:spPr>
            <a:xfrm>
              <a:off x="2592720" y="5464080"/>
              <a:ext cx="378720" cy="5205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66ff"/>
                  </a:solidFill>
                  <a:latin typeface="Times New Roman"/>
                </a:rPr>
                <a:t>F</a:t>
              </a:r>
              <a:endParaRPr b="0" lang="en-US" sz="2800" spc="-1" strike="noStrike">
                <a:solidFill>
                  <a:srgbClr val="000000"/>
                </a:solidFill>
                <a:latin typeface="Times New Roman"/>
              </a:endParaRPr>
            </a:p>
          </p:txBody>
        </p:sp>
      </p:grpSp>
    </p:spTree>
  </p:cSld>
  <p:transition>
    <p:fade thruBlk="true"/>
  </p:transition>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5"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316"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88EA0310-550C-48F2-830D-E17DDD1B65CA}"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317" name="TextShape 3"/>
          <p:cNvSpPr txBox="1"/>
          <p:nvPr/>
        </p:nvSpPr>
        <p:spPr>
          <a:xfrm>
            <a:off x="685800" y="132840"/>
            <a:ext cx="7772400" cy="114300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Double Covalent Bond</a:t>
            </a:r>
            <a:endParaRPr b="0" lang="en-US" sz="4400" spc="-1" strike="noStrike">
              <a:solidFill>
                <a:srgbClr val="9900ff"/>
              </a:solidFill>
              <a:latin typeface="Times New Roman"/>
            </a:endParaRPr>
          </a:p>
        </p:txBody>
      </p:sp>
      <p:sp>
        <p:nvSpPr>
          <p:cNvPr id="318" name="TextShape 4"/>
          <p:cNvSpPr txBox="1"/>
          <p:nvPr/>
        </p:nvSpPr>
        <p:spPr>
          <a:xfrm>
            <a:off x="685800" y="1447560"/>
            <a:ext cx="7772400" cy="1600200"/>
          </a:xfrm>
          <a:prstGeom prst="rect">
            <a:avLst/>
          </a:prstGeom>
          <a:noFill/>
          <a:ln>
            <a:noFill/>
          </a:ln>
        </p:spPr>
        <p:txBody>
          <a:bodyPr lIns="90360" rIns="90360" tIns="44280" bIns="44280">
            <a:normAutofit/>
          </a:bodyPr>
          <a:p>
            <a:pPr marL="342720" indent="-342720">
              <a:lnSpc>
                <a:spcPct val="90000"/>
              </a:lnSpc>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Two atoms sharing two pairs of electrons.</a:t>
            </a:r>
            <a:endParaRPr b="0" lang="en-US" sz="3200" spc="-1" strike="noStrike">
              <a:solidFill>
                <a:srgbClr val="000000"/>
              </a:solidFill>
              <a:latin typeface="Times New Roman"/>
            </a:endParaRPr>
          </a:p>
          <a:p>
            <a:pPr lvl="1" marL="742680" indent="-285480">
              <a:lnSpc>
                <a:spcPct val="90000"/>
              </a:lnSpc>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4 electrons.</a:t>
            </a:r>
            <a:endParaRPr b="0" lang="en-US" sz="2800" spc="-1" strike="noStrike">
              <a:solidFill>
                <a:srgbClr val="000000"/>
              </a:solidFill>
              <a:latin typeface="Times New Roman"/>
            </a:endParaRPr>
          </a:p>
          <a:p>
            <a:pPr marL="342720" indent="-342720">
              <a:lnSpc>
                <a:spcPct val="90000"/>
              </a:lnSpc>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Shorter and stronger than single bond. </a:t>
            </a:r>
            <a:endParaRPr b="0" lang="en-US" sz="3200" spc="-1" strike="noStrike">
              <a:solidFill>
                <a:srgbClr val="000000"/>
              </a:solidFill>
              <a:latin typeface="Times New Roman"/>
            </a:endParaRPr>
          </a:p>
        </p:txBody>
      </p:sp>
      <p:grpSp>
        <p:nvGrpSpPr>
          <p:cNvPr id="319" name="Group 5"/>
          <p:cNvGrpSpPr/>
          <p:nvPr/>
        </p:nvGrpSpPr>
        <p:grpSpPr>
          <a:xfrm>
            <a:off x="3696120" y="4050360"/>
            <a:ext cx="1943640" cy="1347120"/>
            <a:chOff x="3696120" y="4050360"/>
            <a:chExt cx="1943640" cy="1347120"/>
          </a:xfrm>
        </p:grpSpPr>
        <p:sp>
          <p:nvSpPr>
            <p:cNvPr id="320" name="CustomShape 6"/>
            <p:cNvSpPr/>
            <p:nvPr/>
          </p:nvSpPr>
          <p:spPr>
            <a:xfrm>
              <a:off x="3733920" y="4208400"/>
              <a:ext cx="990720" cy="990720"/>
            </a:xfrm>
            <a:prstGeom prst="ellipse">
              <a:avLst/>
            </a:prstGeom>
            <a:gradFill rotWithShape="0">
              <a:gsLst>
                <a:gs pos="0">
                  <a:srgbClr val="969800"/>
                </a:gs>
                <a:gs pos="100000">
                  <a:srgbClr val="fafd00"/>
                </a:gs>
              </a:gsLst>
              <a:path path="rect"/>
            </a:gradFill>
            <a:ln>
              <a:noFill/>
            </a:ln>
          </p:spPr>
          <p:style>
            <a:lnRef idx="0"/>
            <a:fillRef idx="0"/>
            <a:effectRef idx="0"/>
            <a:fontRef idx="minor"/>
          </p:style>
        </p:sp>
        <p:sp>
          <p:nvSpPr>
            <p:cNvPr id="321" name="CustomShape 7"/>
            <p:cNvSpPr/>
            <p:nvPr/>
          </p:nvSpPr>
          <p:spPr>
            <a:xfrm>
              <a:off x="4024080" y="4408560"/>
              <a:ext cx="475560" cy="5763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fc0128"/>
                  </a:solidFill>
                  <a:latin typeface="Times New Roman"/>
                </a:rPr>
                <a:t>O</a:t>
              </a:r>
              <a:endParaRPr b="0" lang="en-US" sz="3200" spc="-1" strike="noStrike">
                <a:solidFill>
                  <a:srgbClr val="000000"/>
                </a:solidFill>
                <a:latin typeface="Times New Roman"/>
              </a:endParaRPr>
            </a:p>
          </p:txBody>
        </p:sp>
        <p:sp>
          <p:nvSpPr>
            <p:cNvPr id="322" name="CustomShape 8"/>
            <p:cNvSpPr/>
            <p:nvPr/>
          </p:nvSpPr>
          <p:spPr>
            <a:xfrm rot="20460000">
              <a:off x="3836880" y="411444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323" name="CustomShape 9"/>
            <p:cNvSpPr/>
            <p:nvPr/>
          </p:nvSpPr>
          <p:spPr>
            <a:xfrm rot="1500000">
              <a:off x="3807000" y="464976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324" name="CustomShape 10"/>
            <p:cNvSpPr/>
            <p:nvPr/>
          </p:nvSpPr>
          <p:spPr>
            <a:xfrm>
              <a:off x="4572000" y="4248000"/>
              <a:ext cx="990720" cy="990720"/>
            </a:xfrm>
            <a:prstGeom prst="ellipse">
              <a:avLst/>
            </a:prstGeom>
            <a:gradFill rotWithShape="0">
              <a:gsLst>
                <a:gs pos="0">
                  <a:srgbClr val="969800"/>
                </a:gs>
                <a:gs pos="100000">
                  <a:srgbClr val="fafd00"/>
                </a:gs>
              </a:gsLst>
              <a:path path="rect"/>
            </a:gradFill>
            <a:ln>
              <a:noFill/>
            </a:ln>
          </p:spPr>
          <p:style>
            <a:lnRef idx="0"/>
            <a:fillRef idx="0"/>
            <a:effectRef idx="0"/>
            <a:fontRef idx="minor"/>
          </p:style>
        </p:sp>
        <p:sp>
          <p:nvSpPr>
            <p:cNvPr id="325" name="CustomShape 11"/>
            <p:cNvSpPr/>
            <p:nvPr/>
          </p:nvSpPr>
          <p:spPr>
            <a:xfrm>
              <a:off x="4862160" y="4686480"/>
              <a:ext cx="475560" cy="259200"/>
            </a:xfrm>
            <a:prstGeom prst="rect">
              <a:avLst/>
            </a:prstGeom>
            <a:noFill/>
            <a:ln>
              <a:noFill/>
            </a:ln>
          </p:spPr>
          <p:style>
            <a:lnRef idx="0"/>
            <a:fillRef idx="0"/>
            <a:effectRef idx="0"/>
            <a:fontRef idx="minor"/>
          </p:style>
          <p:txBody>
            <a:bodyPr wrap="none" lIns="90360" rIns="90360" tIns="44280" bIns="44280">
              <a:spAutoFit/>
            </a:bodyPr>
            <a:p>
              <a:pPr>
                <a:lnSpc>
                  <a:spcPct val="35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fc0128"/>
                  </a:solidFill>
                  <a:latin typeface="Times New Roman"/>
                </a:rPr>
                <a:t>O</a:t>
              </a:r>
              <a:endParaRPr b="0" lang="en-US" sz="3200" spc="-1" strike="noStrike">
                <a:solidFill>
                  <a:srgbClr val="000000"/>
                </a:solidFill>
                <a:latin typeface="Times New Roman"/>
              </a:endParaRPr>
            </a:p>
          </p:txBody>
        </p:sp>
        <p:sp>
          <p:nvSpPr>
            <p:cNvPr id="326" name="CustomShape 12"/>
            <p:cNvSpPr/>
            <p:nvPr/>
          </p:nvSpPr>
          <p:spPr>
            <a:xfrm rot="1560000">
              <a:off x="4964040" y="4374720"/>
              <a:ext cx="501480" cy="280800"/>
            </a:xfrm>
            <a:prstGeom prst="rect">
              <a:avLst/>
            </a:prstGeom>
            <a:noFill/>
            <a:ln>
              <a:noFill/>
            </a:ln>
          </p:spPr>
          <p:style>
            <a:lnRef idx="0"/>
            <a:fillRef idx="0"/>
            <a:effectRef idx="0"/>
            <a:fontRef idx="minor"/>
          </p:style>
          <p:txBody>
            <a:bodyPr wrap="none" lIns="90360" rIns="90360" tIns="44280" bIns="44280">
              <a:spAutoFit/>
            </a:bodyPr>
            <a:p>
              <a:pPr>
                <a:lnSpc>
                  <a:spcPct val="35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327" name="CustomShape 13"/>
            <p:cNvSpPr/>
            <p:nvPr/>
          </p:nvSpPr>
          <p:spPr>
            <a:xfrm rot="19860000">
              <a:off x="5014800" y="467820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328" name="CustomShape 14"/>
            <p:cNvSpPr/>
            <p:nvPr/>
          </p:nvSpPr>
          <p:spPr>
            <a:xfrm flipH="1">
              <a:off x="4412520" y="4567320"/>
              <a:ext cx="692280" cy="472680"/>
            </a:xfrm>
            <a:prstGeom prst="rect">
              <a:avLst/>
            </a:prstGeom>
            <a:noFill/>
            <a:ln>
              <a:noFill/>
            </a:ln>
          </p:spPr>
          <p:style>
            <a:lnRef idx="0"/>
            <a:fillRef idx="0"/>
            <a:effectRef idx="0"/>
            <a:fontRef idx="minor"/>
          </p:style>
          <p:txBody>
            <a:bodyPr lIns="90360" rIns="90360" tIns="44280" bIns="44280">
              <a:spAutoFit/>
            </a:bodyPr>
            <a:p>
              <a:pPr>
                <a:lnSpc>
                  <a:spcPct val="35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a:p>
              <a:pPr>
                <a:lnSpc>
                  <a:spcPct val="35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grpSp>
      <p:grpSp>
        <p:nvGrpSpPr>
          <p:cNvPr id="329" name="Group 15"/>
          <p:cNvGrpSpPr/>
          <p:nvPr/>
        </p:nvGrpSpPr>
        <p:grpSpPr>
          <a:xfrm>
            <a:off x="3200400" y="3048120"/>
            <a:ext cx="1228320" cy="1264320"/>
            <a:chOff x="3200400" y="3048120"/>
            <a:chExt cx="1228320" cy="1264320"/>
          </a:xfrm>
        </p:grpSpPr>
        <p:sp>
          <p:nvSpPr>
            <p:cNvPr id="330" name="CustomShape 16"/>
            <p:cNvSpPr/>
            <p:nvPr/>
          </p:nvSpPr>
          <p:spPr>
            <a:xfrm>
              <a:off x="3236760" y="3200040"/>
              <a:ext cx="990720" cy="990360"/>
            </a:xfrm>
            <a:prstGeom prst="ellipse">
              <a:avLst/>
            </a:prstGeom>
            <a:gradFill rotWithShape="0">
              <a:gsLst>
                <a:gs pos="0">
                  <a:srgbClr val="969800"/>
                </a:gs>
                <a:gs pos="100000">
                  <a:srgbClr val="fafd00"/>
                </a:gs>
              </a:gsLst>
              <a:path path="rect"/>
            </a:gradFill>
            <a:ln>
              <a:noFill/>
            </a:ln>
          </p:spPr>
          <p:style>
            <a:lnRef idx="0"/>
            <a:fillRef idx="0"/>
            <a:effectRef idx="0"/>
            <a:fontRef idx="minor"/>
          </p:style>
        </p:sp>
        <p:sp>
          <p:nvSpPr>
            <p:cNvPr id="331" name="CustomShape 17"/>
            <p:cNvSpPr/>
            <p:nvPr/>
          </p:nvSpPr>
          <p:spPr>
            <a:xfrm>
              <a:off x="3526920" y="3400200"/>
              <a:ext cx="475560" cy="5763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fc0128"/>
                  </a:solidFill>
                  <a:latin typeface="Times New Roman"/>
                </a:rPr>
                <a:t>O</a:t>
              </a:r>
              <a:endParaRPr b="0" lang="en-US" sz="3200" spc="-1" strike="noStrike">
                <a:solidFill>
                  <a:srgbClr val="000000"/>
                </a:solidFill>
                <a:latin typeface="Times New Roman"/>
              </a:endParaRPr>
            </a:p>
          </p:txBody>
        </p:sp>
        <p:sp>
          <p:nvSpPr>
            <p:cNvPr id="332" name="CustomShape 18"/>
            <p:cNvSpPr/>
            <p:nvPr/>
          </p:nvSpPr>
          <p:spPr>
            <a:xfrm>
              <a:off x="3489480" y="304812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333" name="CustomShape 19"/>
            <p:cNvSpPr/>
            <p:nvPr/>
          </p:nvSpPr>
          <p:spPr>
            <a:xfrm flipH="1">
              <a:off x="3200040" y="3368520"/>
              <a:ext cx="34164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334" name="CustomShape 20"/>
            <p:cNvSpPr/>
            <p:nvPr/>
          </p:nvSpPr>
          <p:spPr>
            <a:xfrm flipH="1" rot="5400000">
              <a:off x="3938760" y="3381840"/>
              <a:ext cx="34164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335" name="CustomShape 21"/>
            <p:cNvSpPr/>
            <p:nvPr/>
          </p:nvSpPr>
          <p:spPr>
            <a:xfrm>
              <a:off x="3506760" y="367488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grpSp>
      <p:grpSp>
        <p:nvGrpSpPr>
          <p:cNvPr id="336" name="Group 22"/>
          <p:cNvGrpSpPr/>
          <p:nvPr/>
        </p:nvGrpSpPr>
        <p:grpSpPr>
          <a:xfrm>
            <a:off x="4952880" y="3048120"/>
            <a:ext cx="1228320" cy="1264320"/>
            <a:chOff x="4952880" y="3048120"/>
            <a:chExt cx="1228320" cy="1264320"/>
          </a:xfrm>
        </p:grpSpPr>
        <p:sp>
          <p:nvSpPr>
            <p:cNvPr id="337" name="CustomShape 23"/>
            <p:cNvSpPr/>
            <p:nvPr/>
          </p:nvSpPr>
          <p:spPr>
            <a:xfrm>
              <a:off x="4989240" y="3200040"/>
              <a:ext cx="990720" cy="990360"/>
            </a:xfrm>
            <a:prstGeom prst="ellipse">
              <a:avLst/>
            </a:prstGeom>
            <a:gradFill rotWithShape="0">
              <a:gsLst>
                <a:gs pos="0">
                  <a:srgbClr val="969800"/>
                </a:gs>
                <a:gs pos="100000">
                  <a:srgbClr val="fafd00"/>
                </a:gs>
              </a:gsLst>
              <a:path path="rect"/>
            </a:gradFill>
            <a:ln>
              <a:noFill/>
            </a:ln>
          </p:spPr>
          <p:style>
            <a:lnRef idx="0"/>
            <a:fillRef idx="0"/>
            <a:effectRef idx="0"/>
            <a:fontRef idx="minor"/>
          </p:style>
        </p:sp>
        <p:sp>
          <p:nvSpPr>
            <p:cNvPr id="338" name="CustomShape 24"/>
            <p:cNvSpPr/>
            <p:nvPr/>
          </p:nvSpPr>
          <p:spPr>
            <a:xfrm>
              <a:off x="5279400" y="3400200"/>
              <a:ext cx="475560" cy="5763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fc0128"/>
                  </a:solidFill>
                  <a:latin typeface="Times New Roman"/>
                </a:rPr>
                <a:t>O</a:t>
              </a:r>
              <a:endParaRPr b="0" lang="en-US" sz="3200" spc="-1" strike="noStrike">
                <a:solidFill>
                  <a:srgbClr val="000000"/>
                </a:solidFill>
                <a:latin typeface="Times New Roman"/>
              </a:endParaRPr>
            </a:p>
          </p:txBody>
        </p:sp>
        <p:sp>
          <p:nvSpPr>
            <p:cNvPr id="339" name="CustomShape 25"/>
            <p:cNvSpPr/>
            <p:nvPr/>
          </p:nvSpPr>
          <p:spPr>
            <a:xfrm>
              <a:off x="5241960" y="304812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340" name="CustomShape 26"/>
            <p:cNvSpPr/>
            <p:nvPr/>
          </p:nvSpPr>
          <p:spPr>
            <a:xfrm flipH="1">
              <a:off x="4952520" y="3368520"/>
              <a:ext cx="34164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341" name="CustomShape 27"/>
            <p:cNvSpPr/>
            <p:nvPr/>
          </p:nvSpPr>
          <p:spPr>
            <a:xfrm flipH="1" rot="5400000">
              <a:off x="5691240" y="3381840"/>
              <a:ext cx="34164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sp>
          <p:nvSpPr>
            <p:cNvPr id="342" name="CustomShape 28"/>
            <p:cNvSpPr/>
            <p:nvPr/>
          </p:nvSpPr>
          <p:spPr>
            <a:xfrm>
              <a:off x="5259240" y="367488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fc0128"/>
                  </a:solidFill>
                  <a:latin typeface="Times New Roman"/>
                </a:rPr>
                <a:t>••</a:t>
              </a:r>
              <a:endParaRPr b="0" lang="en-US" sz="3600" spc="-1" strike="noStrike">
                <a:solidFill>
                  <a:srgbClr val="000000"/>
                </a:solidFill>
                <a:latin typeface="Times New Roman"/>
              </a:endParaRPr>
            </a:p>
          </p:txBody>
        </p:sp>
      </p:grpSp>
      <p:grpSp>
        <p:nvGrpSpPr>
          <p:cNvPr id="343" name="Group 29"/>
          <p:cNvGrpSpPr/>
          <p:nvPr/>
        </p:nvGrpSpPr>
        <p:grpSpPr>
          <a:xfrm>
            <a:off x="3962520" y="5334120"/>
            <a:ext cx="1371600" cy="574560"/>
            <a:chOff x="3962520" y="5334120"/>
            <a:chExt cx="1371600" cy="574560"/>
          </a:xfrm>
        </p:grpSpPr>
        <p:sp>
          <p:nvSpPr>
            <p:cNvPr id="344" name="CustomShape 30"/>
            <p:cNvSpPr/>
            <p:nvPr/>
          </p:nvSpPr>
          <p:spPr>
            <a:xfrm>
              <a:off x="4496040" y="5715360"/>
              <a:ext cx="380880" cy="75960"/>
            </a:xfrm>
            <a:prstGeom prst="rect">
              <a:avLst/>
            </a:prstGeom>
            <a:solidFill>
              <a:srgbClr val="0066ff"/>
            </a:solidFill>
            <a:ln w="9360">
              <a:solidFill>
                <a:srgbClr val="0066ff"/>
              </a:solidFill>
              <a:miter/>
            </a:ln>
          </p:spPr>
          <p:style>
            <a:lnRef idx="0"/>
            <a:fillRef idx="0"/>
            <a:effectRef idx="0"/>
            <a:fontRef idx="minor"/>
          </p:style>
        </p:sp>
        <p:grpSp>
          <p:nvGrpSpPr>
            <p:cNvPr id="345" name="Group 31"/>
            <p:cNvGrpSpPr/>
            <p:nvPr/>
          </p:nvGrpSpPr>
          <p:grpSpPr>
            <a:xfrm>
              <a:off x="3962520" y="5551560"/>
              <a:ext cx="91800" cy="271800"/>
              <a:chOff x="3962520" y="5551560"/>
              <a:chExt cx="91800" cy="271800"/>
            </a:xfrm>
          </p:grpSpPr>
          <p:sp>
            <p:nvSpPr>
              <p:cNvPr id="346" name="CustomShape 32"/>
              <p:cNvSpPr/>
              <p:nvPr/>
            </p:nvSpPr>
            <p:spPr>
              <a:xfrm>
                <a:off x="3962520" y="5712120"/>
                <a:ext cx="91800" cy="108000"/>
              </a:xfrm>
              <a:prstGeom prst="ellipse">
                <a:avLst/>
              </a:prstGeom>
              <a:solidFill>
                <a:srgbClr val="0066ff"/>
              </a:solidFill>
              <a:ln w="9360">
                <a:solidFill>
                  <a:srgbClr val="0066ff"/>
                </a:solidFill>
                <a:miter/>
              </a:ln>
            </p:spPr>
            <p:style>
              <a:lnRef idx="0"/>
              <a:fillRef idx="0"/>
              <a:effectRef idx="0"/>
              <a:fontRef idx="minor"/>
            </p:style>
          </p:sp>
          <p:sp>
            <p:nvSpPr>
              <p:cNvPr id="347" name="CustomShape 33"/>
              <p:cNvSpPr/>
              <p:nvPr/>
            </p:nvSpPr>
            <p:spPr>
              <a:xfrm>
                <a:off x="3962520" y="5712120"/>
                <a:ext cx="91800" cy="111240"/>
              </a:xfrm>
              <a:prstGeom prst="ellipse">
                <a:avLst/>
              </a:prstGeom>
              <a:solidFill>
                <a:srgbClr val="0066ff"/>
              </a:solidFill>
              <a:ln w="12600">
                <a:solidFill>
                  <a:srgbClr val="0066ff"/>
                </a:solidFill>
                <a:miter/>
              </a:ln>
            </p:spPr>
            <p:style>
              <a:lnRef idx="0"/>
              <a:fillRef idx="0"/>
              <a:effectRef idx="0"/>
              <a:fontRef idx="minor"/>
            </p:style>
          </p:sp>
          <p:sp>
            <p:nvSpPr>
              <p:cNvPr id="348" name="CustomShape 34"/>
              <p:cNvSpPr/>
              <p:nvPr/>
            </p:nvSpPr>
            <p:spPr>
              <a:xfrm>
                <a:off x="3962520" y="5551560"/>
                <a:ext cx="91800" cy="111240"/>
              </a:xfrm>
              <a:prstGeom prst="ellipse">
                <a:avLst/>
              </a:prstGeom>
              <a:solidFill>
                <a:srgbClr val="0066ff"/>
              </a:solidFill>
              <a:ln w="9360">
                <a:solidFill>
                  <a:srgbClr val="0066ff"/>
                </a:solidFill>
                <a:miter/>
              </a:ln>
            </p:spPr>
            <p:style>
              <a:lnRef idx="0"/>
              <a:fillRef idx="0"/>
              <a:effectRef idx="0"/>
              <a:fontRef idx="minor"/>
            </p:style>
          </p:sp>
          <p:sp>
            <p:nvSpPr>
              <p:cNvPr id="349" name="CustomShape 35"/>
              <p:cNvSpPr/>
              <p:nvPr/>
            </p:nvSpPr>
            <p:spPr>
              <a:xfrm>
                <a:off x="3962520" y="5551560"/>
                <a:ext cx="91800" cy="111240"/>
              </a:xfrm>
              <a:prstGeom prst="ellipse">
                <a:avLst/>
              </a:prstGeom>
              <a:solidFill>
                <a:srgbClr val="0066ff"/>
              </a:solidFill>
              <a:ln w="12600">
                <a:solidFill>
                  <a:srgbClr val="0066ff"/>
                </a:solidFill>
                <a:miter/>
              </a:ln>
            </p:spPr>
            <p:style>
              <a:lnRef idx="0"/>
              <a:fillRef idx="0"/>
              <a:effectRef idx="0"/>
              <a:fontRef idx="minor"/>
            </p:style>
          </p:sp>
        </p:grpSp>
        <p:grpSp>
          <p:nvGrpSpPr>
            <p:cNvPr id="350" name="Group 36"/>
            <p:cNvGrpSpPr/>
            <p:nvPr/>
          </p:nvGrpSpPr>
          <p:grpSpPr>
            <a:xfrm>
              <a:off x="4168800" y="5334120"/>
              <a:ext cx="228600" cy="109800"/>
              <a:chOff x="4168800" y="5334120"/>
              <a:chExt cx="228600" cy="109800"/>
            </a:xfrm>
          </p:grpSpPr>
          <p:sp>
            <p:nvSpPr>
              <p:cNvPr id="351" name="CustomShape 37"/>
              <p:cNvSpPr/>
              <p:nvPr/>
            </p:nvSpPr>
            <p:spPr>
              <a:xfrm>
                <a:off x="4168800" y="5334120"/>
                <a:ext cx="93600" cy="109800"/>
              </a:xfrm>
              <a:prstGeom prst="ellipse">
                <a:avLst/>
              </a:prstGeom>
              <a:solidFill>
                <a:srgbClr val="0066ff"/>
              </a:solidFill>
              <a:ln w="9360">
                <a:solidFill>
                  <a:srgbClr val="0066ff"/>
                </a:solidFill>
                <a:miter/>
              </a:ln>
            </p:spPr>
            <p:style>
              <a:lnRef idx="0"/>
              <a:fillRef idx="0"/>
              <a:effectRef idx="0"/>
              <a:fontRef idx="minor"/>
            </p:style>
          </p:sp>
          <p:sp>
            <p:nvSpPr>
              <p:cNvPr id="352" name="CustomShape 38"/>
              <p:cNvSpPr/>
              <p:nvPr/>
            </p:nvSpPr>
            <p:spPr>
              <a:xfrm>
                <a:off x="4168800" y="5334120"/>
                <a:ext cx="93600" cy="109800"/>
              </a:xfrm>
              <a:prstGeom prst="ellipse">
                <a:avLst/>
              </a:prstGeom>
              <a:solidFill>
                <a:srgbClr val="0066ff"/>
              </a:solidFill>
              <a:ln w="12600">
                <a:solidFill>
                  <a:srgbClr val="0066ff"/>
                </a:solidFill>
                <a:miter/>
              </a:ln>
            </p:spPr>
            <p:style>
              <a:lnRef idx="0"/>
              <a:fillRef idx="0"/>
              <a:effectRef idx="0"/>
              <a:fontRef idx="minor"/>
            </p:style>
          </p:sp>
          <p:sp>
            <p:nvSpPr>
              <p:cNvPr id="353" name="CustomShape 39"/>
              <p:cNvSpPr/>
              <p:nvPr/>
            </p:nvSpPr>
            <p:spPr>
              <a:xfrm>
                <a:off x="4303800" y="5334120"/>
                <a:ext cx="93600" cy="109800"/>
              </a:xfrm>
              <a:prstGeom prst="ellipse">
                <a:avLst/>
              </a:prstGeom>
              <a:solidFill>
                <a:srgbClr val="0066ff"/>
              </a:solidFill>
              <a:ln w="9360">
                <a:solidFill>
                  <a:srgbClr val="0066ff"/>
                </a:solidFill>
                <a:miter/>
              </a:ln>
            </p:spPr>
            <p:style>
              <a:lnRef idx="0"/>
              <a:fillRef idx="0"/>
              <a:effectRef idx="0"/>
              <a:fontRef idx="minor"/>
            </p:style>
          </p:sp>
          <p:sp>
            <p:nvSpPr>
              <p:cNvPr id="354" name="CustomShape 40"/>
              <p:cNvSpPr/>
              <p:nvPr/>
            </p:nvSpPr>
            <p:spPr>
              <a:xfrm>
                <a:off x="4303800" y="5334120"/>
                <a:ext cx="93600" cy="109800"/>
              </a:xfrm>
              <a:prstGeom prst="ellipse">
                <a:avLst/>
              </a:prstGeom>
              <a:solidFill>
                <a:srgbClr val="0066ff"/>
              </a:solidFill>
              <a:ln w="12600">
                <a:solidFill>
                  <a:srgbClr val="0066ff"/>
                </a:solidFill>
                <a:miter/>
              </a:ln>
            </p:spPr>
            <p:style>
              <a:lnRef idx="0"/>
              <a:fillRef idx="0"/>
              <a:effectRef idx="0"/>
              <a:fontRef idx="minor"/>
            </p:style>
          </p:sp>
        </p:grpSp>
        <p:grpSp>
          <p:nvGrpSpPr>
            <p:cNvPr id="355" name="Group 41"/>
            <p:cNvGrpSpPr/>
            <p:nvPr/>
          </p:nvGrpSpPr>
          <p:grpSpPr>
            <a:xfrm>
              <a:off x="4954680" y="5334120"/>
              <a:ext cx="227160" cy="109800"/>
              <a:chOff x="4954680" y="5334120"/>
              <a:chExt cx="227160" cy="109800"/>
            </a:xfrm>
          </p:grpSpPr>
          <p:sp>
            <p:nvSpPr>
              <p:cNvPr id="356" name="CustomShape 42"/>
              <p:cNvSpPr/>
              <p:nvPr/>
            </p:nvSpPr>
            <p:spPr>
              <a:xfrm>
                <a:off x="4954680" y="5334120"/>
                <a:ext cx="92160" cy="109800"/>
              </a:xfrm>
              <a:prstGeom prst="ellipse">
                <a:avLst/>
              </a:prstGeom>
              <a:solidFill>
                <a:srgbClr val="0066ff"/>
              </a:solidFill>
              <a:ln w="9360">
                <a:solidFill>
                  <a:srgbClr val="0066ff"/>
                </a:solidFill>
                <a:miter/>
              </a:ln>
            </p:spPr>
            <p:style>
              <a:lnRef idx="0"/>
              <a:fillRef idx="0"/>
              <a:effectRef idx="0"/>
              <a:fontRef idx="minor"/>
            </p:style>
          </p:sp>
          <p:sp>
            <p:nvSpPr>
              <p:cNvPr id="357" name="CustomShape 43"/>
              <p:cNvSpPr/>
              <p:nvPr/>
            </p:nvSpPr>
            <p:spPr>
              <a:xfrm>
                <a:off x="4954680" y="5334120"/>
                <a:ext cx="92160" cy="109800"/>
              </a:xfrm>
              <a:prstGeom prst="ellipse">
                <a:avLst/>
              </a:prstGeom>
              <a:solidFill>
                <a:srgbClr val="0066ff"/>
              </a:solidFill>
              <a:ln w="12600">
                <a:solidFill>
                  <a:srgbClr val="0066ff"/>
                </a:solidFill>
                <a:miter/>
              </a:ln>
            </p:spPr>
            <p:style>
              <a:lnRef idx="0"/>
              <a:fillRef idx="0"/>
              <a:effectRef idx="0"/>
              <a:fontRef idx="minor"/>
            </p:style>
          </p:sp>
          <p:sp>
            <p:nvSpPr>
              <p:cNvPr id="358" name="CustomShape 44"/>
              <p:cNvSpPr/>
              <p:nvPr/>
            </p:nvSpPr>
            <p:spPr>
              <a:xfrm>
                <a:off x="5089680" y="5334120"/>
                <a:ext cx="92160" cy="109800"/>
              </a:xfrm>
              <a:prstGeom prst="ellipse">
                <a:avLst/>
              </a:prstGeom>
              <a:solidFill>
                <a:srgbClr val="0066ff"/>
              </a:solidFill>
              <a:ln w="9360">
                <a:solidFill>
                  <a:srgbClr val="0066ff"/>
                </a:solidFill>
                <a:miter/>
              </a:ln>
            </p:spPr>
            <p:style>
              <a:lnRef idx="0"/>
              <a:fillRef idx="0"/>
              <a:effectRef idx="0"/>
              <a:fontRef idx="minor"/>
            </p:style>
          </p:sp>
          <p:sp>
            <p:nvSpPr>
              <p:cNvPr id="359" name="CustomShape 45"/>
              <p:cNvSpPr/>
              <p:nvPr/>
            </p:nvSpPr>
            <p:spPr>
              <a:xfrm>
                <a:off x="5088240" y="5334120"/>
                <a:ext cx="93600" cy="109800"/>
              </a:xfrm>
              <a:prstGeom prst="ellipse">
                <a:avLst/>
              </a:prstGeom>
              <a:solidFill>
                <a:srgbClr val="0066ff"/>
              </a:solidFill>
              <a:ln w="12600">
                <a:solidFill>
                  <a:srgbClr val="0066ff"/>
                </a:solidFill>
                <a:miter/>
              </a:ln>
            </p:spPr>
            <p:style>
              <a:lnRef idx="0"/>
              <a:fillRef idx="0"/>
              <a:effectRef idx="0"/>
              <a:fontRef idx="minor"/>
            </p:style>
          </p:sp>
        </p:grpSp>
        <p:sp>
          <p:nvSpPr>
            <p:cNvPr id="360" name="CustomShape 46"/>
            <p:cNvSpPr/>
            <p:nvPr/>
          </p:nvSpPr>
          <p:spPr>
            <a:xfrm>
              <a:off x="5241960" y="5712120"/>
              <a:ext cx="92160" cy="108000"/>
            </a:xfrm>
            <a:prstGeom prst="ellipse">
              <a:avLst/>
            </a:prstGeom>
            <a:solidFill>
              <a:srgbClr val="ff9933"/>
            </a:solidFill>
            <a:ln w="9360">
              <a:solidFill>
                <a:srgbClr val="ff9933"/>
              </a:solidFill>
              <a:miter/>
            </a:ln>
          </p:spPr>
          <p:style>
            <a:lnRef idx="0"/>
            <a:fillRef idx="0"/>
            <a:effectRef idx="0"/>
            <a:fontRef idx="minor"/>
          </p:style>
        </p:sp>
        <p:sp>
          <p:nvSpPr>
            <p:cNvPr id="361" name="CustomShape 47"/>
            <p:cNvSpPr/>
            <p:nvPr/>
          </p:nvSpPr>
          <p:spPr>
            <a:xfrm>
              <a:off x="5241960" y="5551560"/>
              <a:ext cx="92160" cy="111240"/>
            </a:xfrm>
            <a:prstGeom prst="ellipse">
              <a:avLst/>
            </a:prstGeom>
            <a:solidFill>
              <a:srgbClr val="ff9933"/>
            </a:solidFill>
            <a:ln w="9360">
              <a:solidFill>
                <a:srgbClr val="ff9933"/>
              </a:solidFill>
              <a:miter/>
            </a:ln>
          </p:spPr>
          <p:style>
            <a:lnRef idx="0"/>
            <a:fillRef idx="0"/>
            <a:effectRef idx="0"/>
            <a:fontRef idx="minor"/>
          </p:style>
        </p:sp>
        <p:grpSp>
          <p:nvGrpSpPr>
            <p:cNvPr id="362" name="Group 48"/>
            <p:cNvGrpSpPr/>
            <p:nvPr/>
          </p:nvGrpSpPr>
          <p:grpSpPr>
            <a:xfrm>
              <a:off x="5241960" y="5551560"/>
              <a:ext cx="92160" cy="271800"/>
              <a:chOff x="5241960" y="5551560"/>
              <a:chExt cx="92160" cy="271800"/>
            </a:xfrm>
          </p:grpSpPr>
          <p:sp>
            <p:nvSpPr>
              <p:cNvPr id="363" name="CustomShape 49"/>
              <p:cNvSpPr/>
              <p:nvPr/>
            </p:nvSpPr>
            <p:spPr>
              <a:xfrm>
                <a:off x="5241960" y="5712120"/>
                <a:ext cx="92160" cy="111240"/>
              </a:xfrm>
              <a:prstGeom prst="ellipse">
                <a:avLst/>
              </a:prstGeom>
              <a:solidFill>
                <a:srgbClr val="0066ff"/>
              </a:solidFill>
              <a:ln w="12600">
                <a:solidFill>
                  <a:srgbClr val="0066ff"/>
                </a:solidFill>
                <a:miter/>
              </a:ln>
            </p:spPr>
            <p:style>
              <a:lnRef idx="0"/>
              <a:fillRef idx="0"/>
              <a:effectRef idx="0"/>
              <a:fontRef idx="minor"/>
            </p:style>
          </p:sp>
          <p:sp>
            <p:nvSpPr>
              <p:cNvPr id="364" name="CustomShape 50"/>
              <p:cNvSpPr/>
              <p:nvPr/>
            </p:nvSpPr>
            <p:spPr>
              <a:xfrm>
                <a:off x="5241960" y="5551560"/>
                <a:ext cx="92160" cy="111240"/>
              </a:xfrm>
              <a:prstGeom prst="ellipse">
                <a:avLst/>
              </a:prstGeom>
              <a:solidFill>
                <a:srgbClr val="0066ff"/>
              </a:solidFill>
              <a:ln w="12600">
                <a:solidFill>
                  <a:srgbClr val="0066ff"/>
                </a:solidFill>
                <a:miter/>
              </a:ln>
            </p:spPr>
            <p:style>
              <a:lnRef idx="0"/>
              <a:fillRef idx="0"/>
              <a:effectRef idx="0"/>
              <a:fontRef idx="minor"/>
            </p:style>
          </p:sp>
        </p:grpSp>
        <p:sp>
          <p:nvSpPr>
            <p:cNvPr id="365" name="CustomShape 51"/>
            <p:cNvSpPr/>
            <p:nvPr/>
          </p:nvSpPr>
          <p:spPr>
            <a:xfrm>
              <a:off x="4075920" y="5388120"/>
              <a:ext cx="436680" cy="5205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66ff"/>
                  </a:solidFill>
                  <a:latin typeface="Times New Roman"/>
                </a:rPr>
                <a:t>O</a:t>
              </a:r>
              <a:endParaRPr b="0" lang="en-US" sz="2800" spc="-1" strike="noStrike">
                <a:solidFill>
                  <a:srgbClr val="000000"/>
                </a:solidFill>
                <a:latin typeface="Times New Roman"/>
              </a:endParaRPr>
            </a:p>
          </p:txBody>
        </p:sp>
        <p:sp>
          <p:nvSpPr>
            <p:cNvPr id="366" name="CustomShape 52"/>
            <p:cNvSpPr/>
            <p:nvPr/>
          </p:nvSpPr>
          <p:spPr>
            <a:xfrm>
              <a:off x="4879080" y="5388120"/>
              <a:ext cx="436680" cy="5205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66ff"/>
                  </a:solidFill>
                  <a:latin typeface="Times New Roman"/>
                </a:rPr>
                <a:t>O</a:t>
              </a:r>
              <a:endParaRPr b="0" lang="en-US" sz="2800" spc="-1" strike="noStrike">
                <a:solidFill>
                  <a:srgbClr val="000000"/>
                </a:solidFill>
                <a:latin typeface="Times New Roman"/>
              </a:endParaRPr>
            </a:p>
          </p:txBody>
        </p:sp>
        <p:sp>
          <p:nvSpPr>
            <p:cNvPr id="367" name="CustomShape 53"/>
            <p:cNvSpPr/>
            <p:nvPr/>
          </p:nvSpPr>
          <p:spPr>
            <a:xfrm>
              <a:off x="4496040" y="5562720"/>
              <a:ext cx="380880" cy="76320"/>
            </a:xfrm>
            <a:prstGeom prst="rect">
              <a:avLst/>
            </a:prstGeom>
            <a:solidFill>
              <a:srgbClr val="0066ff"/>
            </a:solidFill>
            <a:ln w="9360">
              <a:solidFill>
                <a:srgbClr val="0066ff"/>
              </a:solidFill>
              <a:miter/>
            </a:ln>
          </p:spPr>
          <p:style>
            <a:lnRef idx="0"/>
            <a:fillRef idx="0"/>
            <a:effectRef idx="0"/>
            <a:fontRef idx="minor"/>
          </p:style>
        </p:sp>
      </p:grpSp>
    </p:spTree>
  </p:cSld>
  <p:transition>
    <p:fade thruBlk="true"/>
  </p:transition>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8"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369"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2B1A08CB-87A9-4F6E-BD67-9B46114DEE9C}"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370" name="TextShape 3"/>
          <p:cNvSpPr txBox="1"/>
          <p:nvPr/>
        </p:nvSpPr>
        <p:spPr>
          <a:xfrm>
            <a:off x="685800" y="141120"/>
            <a:ext cx="7772400" cy="114300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Triple Covalent Bond</a:t>
            </a:r>
            <a:endParaRPr b="0" lang="en-US" sz="4400" spc="-1" strike="noStrike">
              <a:solidFill>
                <a:srgbClr val="9900ff"/>
              </a:solidFill>
              <a:latin typeface="Times New Roman"/>
            </a:endParaRPr>
          </a:p>
        </p:txBody>
      </p:sp>
      <p:sp>
        <p:nvSpPr>
          <p:cNvPr id="371" name="TextShape 4"/>
          <p:cNvSpPr txBox="1"/>
          <p:nvPr/>
        </p:nvSpPr>
        <p:spPr>
          <a:xfrm>
            <a:off x="609480" y="1199880"/>
            <a:ext cx="8229600" cy="4114800"/>
          </a:xfrm>
          <a:prstGeom prst="rect">
            <a:avLst/>
          </a:prstGeom>
          <a:noFill/>
          <a:ln>
            <a:noFill/>
          </a:ln>
        </p:spPr>
        <p:txBody>
          <a:bodyPr lIns="90360" rIns="90360" tIns="44280" bIns="44280">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Two atoms sharing 3 pairs of electrons.</a:t>
            </a:r>
            <a:endParaRPr b="0" lang="en-US" sz="3200" spc="-1" strike="noStrike">
              <a:solidFill>
                <a:srgbClr val="000000"/>
              </a:solidFill>
              <a:latin typeface="Times New Roman"/>
            </a:endParaRPr>
          </a:p>
          <a:p>
            <a:pPr lvl="1" marL="742680" indent="-28548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6 electrons.</a:t>
            </a:r>
            <a:endParaRPr b="0" lang="en-US" sz="28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Shorter and stronger than single or double bond.</a:t>
            </a:r>
            <a:endParaRPr b="0" lang="en-US" sz="3200" spc="-1" strike="noStrike">
              <a:solidFill>
                <a:srgbClr val="000000"/>
              </a:solidFill>
              <a:latin typeface="Times New Roman"/>
            </a:endParaRPr>
          </a:p>
        </p:txBody>
      </p:sp>
      <p:grpSp>
        <p:nvGrpSpPr>
          <p:cNvPr id="372" name="Group 5"/>
          <p:cNvGrpSpPr/>
          <p:nvPr/>
        </p:nvGrpSpPr>
        <p:grpSpPr>
          <a:xfrm>
            <a:off x="3048120" y="3024720"/>
            <a:ext cx="1228320" cy="1279080"/>
            <a:chOff x="3048120" y="3024720"/>
            <a:chExt cx="1228320" cy="1279080"/>
          </a:xfrm>
        </p:grpSpPr>
        <p:sp>
          <p:nvSpPr>
            <p:cNvPr id="373" name="CustomShape 6"/>
            <p:cNvSpPr/>
            <p:nvPr/>
          </p:nvSpPr>
          <p:spPr>
            <a:xfrm>
              <a:off x="3084480" y="3177000"/>
              <a:ext cx="990720" cy="990720"/>
            </a:xfrm>
            <a:prstGeom prst="ellipse">
              <a:avLst/>
            </a:prstGeom>
            <a:gradFill rotWithShape="0">
              <a:gsLst>
                <a:gs pos="0">
                  <a:srgbClr val="764718"/>
                </a:gs>
                <a:gs pos="100000">
                  <a:srgbClr val="ff9933"/>
                </a:gs>
              </a:gsLst>
              <a:path path="rect"/>
            </a:gradFill>
            <a:ln>
              <a:noFill/>
            </a:ln>
          </p:spPr>
          <p:style>
            <a:lnRef idx="0"/>
            <a:fillRef idx="0"/>
            <a:effectRef idx="0"/>
            <a:fontRef idx="minor"/>
          </p:style>
        </p:sp>
        <p:sp>
          <p:nvSpPr>
            <p:cNvPr id="374" name="CustomShape 7"/>
            <p:cNvSpPr/>
            <p:nvPr/>
          </p:nvSpPr>
          <p:spPr>
            <a:xfrm>
              <a:off x="3374640" y="3377160"/>
              <a:ext cx="475560" cy="5763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14d1ea"/>
                  </a:solidFill>
                  <a:latin typeface="Times New Roman"/>
                </a:rPr>
                <a:t>N</a:t>
              </a:r>
              <a:endParaRPr b="0" lang="en-US" sz="3200" spc="-1" strike="noStrike">
                <a:solidFill>
                  <a:srgbClr val="000000"/>
                </a:solidFill>
                <a:latin typeface="Times New Roman"/>
              </a:endParaRPr>
            </a:p>
          </p:txBody>
        </p:sp>
        <p:sp>
          <p:nvSpPr>
            <p:cNvPr id="375" name="CustomShape 8"/>
            <p:cNvSpPr/>
            <p:nvPr/>
          </p:nvSpPr>
          <p:spPr>
            <a:xfrm>
              <a:off x="3337200" y="302472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14d1ea"/>
                  </a:solidFill>
                  <a:latin typeface="Times New Roman"/>
                </a:rPr>
                <a:t>••</a:t>
              </a:r>
              <a:endParaRPr b="0" lang="en-US" sz="3600" spc="-1" strike="noStrike">
                <a:solidFill>
                  <a:srgbClr val="000000"/>
                </a:solidFill>
                <a:latin typeface="Times New Roman"/>
              </a:endParaRPr>
            </a:p>
          </p:txBody>
        </p:sp>
        <p:sp>
          <p:nvSpPr>
            <p:cNvPr id="376" name="CustomShape 9"/>
            <p:cNvSpPr/>
            <p:nvPr/>
          </p:nvSpPr>
          <p:spPr>
            <a:xfrm flipH="1">
              <a:off x="3047760" y="3345480"/>
              <a:ext cx="34164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14d1ea"/>
                  </a:solidFill>
                  <a:latin typeface="Times New Roman"/>
                </a:rPr>
                <a:t>•</a:t>
              </a:r>
              <a:endParaRPr b="0" lang="en-US" sz="3600" spc="-1" strike="noStrike">
                <a:solidFill>
                  <a:srgbClr val="000000"/>
                </a:solidFill>
                <a:latin typeface="Times New Roman"/>
              </a:endParaRPr>
            </a:p>
          </p:txBody>
        </p:sp>
        <p:sp>
          <p:nvSpPr>
            <p:cNvPr id="377" name="CustomShape 10"/>
            <p:cNvSpPr/>
            <p:nvPr/>
          </p:nvSpPr>
          <p:spPr>
            <a:xfrm flipH="1" rot="5400000">
              <a:off x="3786480" y="3359520"/>
              <a:ext cx="34164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14d1ea"/>
                  </a:solidFill>
                  <a:latin typeface="Times New Roman"/>
                </a:rPr>
                <a:t>•</a:t>
              </a:r>
              <a:endParaRPr b="0" lang="en-US" sz="3600" spc="-1" strike="noStrike">
                <a:solidFill>
                  <a:srgbClr val="000000"/>
                </a:solidFill>
                <a:latin typeface="Times New Roman"/>
              </a:endParaRPr>
            </a:p>
          </p:txBody>
        </p:sp>
        <p:sp>
          <p:nvSpPr>
            <p:cNvPr id="378" name="CustomShape 11"/>
            <p:cNvSpPr/>
            <p:nvPr/>
          </p:nvSpPr>
          <p:spPr>
            <a:xfrm>
              <a:off x="3444840" y="3666240"/>
              <a:ext cx="34164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14d1ea"/>
                  </a:solidFill>
                  <a:latin typeface="Times New Roman"/>
                </a:rPr>
                <a:t>•</a:t>
              </a:r>
              <a:endParaRPr b="0" lang="en-US" sz="3600" spc="-1" strike="noStrike">
                <a:solidFill>
                  <a:srgbClr val="000000"/>
                </a:solidFill>
                <a:latin typeface="Times New Roman"/>
              </a:endParaRPr>
            </a:p>
          </p:txBody>
        </p:sp>
      </p:grpSp>
      <p:grpSp>
        <p:nvGrpSpPr>
          <p:cNvPr id="379" name="Group 12"/>
          <p:cNvGrpSpPr/>
          <p:nvPr/>
        </p:nvGrpSpPr>
        <p:grpSpPr>
          <a:xfrm>
            <a:off x="4952880" y="3024720"/>
            <a:ext cx="1228320" cy="1279080"/>
            <a:chOff x="4952880" y="3024720"/>
            <a:chExt cx="1228320" cy="1279080"/>
          </a:xfrm>
        </p:grpSpPr>
        <p:sp>
          <p:nvSpPr>
            <p:cNvPr id="380" name="CustomShape 13"/>
            <p:cNvSpPr/>
            <p:nvPr/>
          </p:nvSpPr>
          <p:spPr>
            <a:xfrm>
              <a:off x="4989240" y="3177000"/>
              <a:ext cx="990720" cy="990720"/>
            </a:xfrm>
            <a:prstGeom prst="ellipse">
              <a:avLst/>
            </a:prstGeom>
            <a:gradFill rotWithShape="0">
              <a:gsLst>
                <a:gs pos="0">
                  <a:srgbClr val="764718"/>
                </a:gs>
                <a:gs pos="100000">
                  <a:srgbClr val="ff9933"/>
                </a:gs>
              </a:gsLst>
              <a:path path="rect"/>
            </a:gradFill>
            <a:ln>
              <a:noFill/>
            </a:ln>
          </p:spPr>
          <p:style>
            <a:lnRef idx="0"/>
            <a:fillRef idx="0"/>
            <a:effectRef idx="0"/>
            <a:fontRef idx="minor"/>
          </p:style>
        </p:sp>
        <p:sp>
          <p:nvSpPr>
            <p:cNvPr id="381" name="CustomShape 14"/>
            <p:cNvSpPr/>
            <p:nvPr/>
          </p:nvSpPr>
          <p:spPr>
            <a:xfrm>
              <a:off x="5279400" y="3377160"/>
              <a:ext cx="475560" cy="5763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14d1ea"/>
                  </a:solidFill>
                  <a:latin typeface="Times New Roman"/>
                </a:rPr>
                <a:t>N</a:t>
              </a:r>
              <a:endParaRPr b="0" lang="en-US" sz="3200" spc="-1" strike="noStrike">
                <a:solidFill>
                  <a:srgbClr val="000000"/>
                </a:solidFill>
                <a:latin typeface="Times New Roman"/>
              </a:endParaRPr>
            </a:p>
          </p:txBody>
        </p:sp>
        <p:sp>
          <p:nvSpPr>
            <p:cNvPr id="382" name="CustomShape 15"/>
            <p:cNvSpPr/>
            <p:nvPr/>
          </p:nvSpPr>
          <p:spPr>
            <a:xfrm>
              <a:off x="5241960" y="302472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14d1ea"/>
                  </a:solidFill>
                  <a:latin typeface="Times New Roman"/>
                </a:rPr>
                <a:t>••</a:t>
              </a:r>
              <a:endParaRPr b="0" lang="en-US" sz="3600" spc="-1" strike="noStrike">
                <a:solidFill>
                  <a:srgbClr val="000000"/>
                </a:solidFill>
                <a:latin typeface="Times New Roman"/>
              </a:endParaRPr>
            </a:p>
          </p:txBody>
        </p:sp>
        <p:sp>
          <p:nvSpPr>
            <p:cNvPr id="383" name="CustomShape 16"/>
            <p:cNvSpPr/>
            <p:nvPr/>
          </p:nvSpPr>
          <p:spPr>
            <a:xfrm flipH="1">
              <a:off x="4952520" y="3345480"/>
              <a:ext cx="34164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14d1ea"/>
                  </a:solidFill>
                  <a:latin typeface="Times New Roman"/>
                </a:rPr>
                <a:t>•</a:t>
              </a:r>
              <a:endParaRPr b="0" lang="en-US" sz="3600" spc="-1" strike="noStrike">
                <a:solidFill>
                  <a:srgbClr val="000000"/>
                </a:solidFill>
                <a:latin typeface="Times New Roman"/>
              </a:endParaRPr>
            </a:p>
          </p:txBody>
        </p:sp>
        <p:sp>
          <p:nvSpPr>
            <p:cNvPr id="384" name="CustomShape 17"/>
            <p:cNvSpPr/>
            <p:nvPr/>
          </p:nvSpPr>
          <p:spPr>
            <a:xfrm flipH="1" rot="5400000">
              <a:off x="5691240" y="3359520"/>
              <a:ext cx="34164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14d1ea"/>
                  </a:solidFill>
                  <a:latin typeface="Times New Roman"/>
                </a:rPr>
                <a:t>•</a:t>
              </a:r>
              <a:endParaRPr b="0" lang="en-US" sz="3600" spc="-1" strike="noStrike">
                <a:solidFill>
                  <a:srgbClr val="000000"/>
                </a:solidFill>
                <a:latin typeface="Times New Roman"/>
              </a:endParaRPr>
            </a:p>
          </p:txBody>
        </p:sp>
        <p:sp>
          <p:nvSpPr>
            <p:cNvPr id="385" name="CustomShape 18"/>
            <p:cNvSpPr/>
            <p:nvPr/>
          </p:nvSpPr>
          <p:spPr>
            <a:xfrm>
              <a:off x="5349600" y="3666240"/>
              <a:ext cx="34164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14d1ea"/>
                  </a:solidFill>
                  <a:latin typeface="Times New Roman"/>
                </a:rPr>
                <a:t>•</a:t>
              </a:r>
              <a:endParaRPr b="0" lang="en-US" sz="3600" spc="-1" strike="noStrike">
                <a:solidFill>
                  <a:srgbClr val="000000"/>
                </a:solidFill>
                <a:latin typeface="Times New Roman"/>
              </a:endParaRPr>
            </a:p>
          </p:txBody>
        </p:sp>
      </p:grpSp>
      <p:grpSp>
        <p:nvGrpSpPr>
          <p:cNvPr id="386" name="Group 19"/>
          <p:cNvGrpSpPr/>
          <p:nvPr/>
        </p:nvGrpSpPr>
        <p:grpSpPr>
          <a:xfrm>
            <a:off x="3496680" y="4167720"/>
            <a:ext cx="2016720" cy="1030320"/>
            <a:chOff x="3496680" y="4167720"/>
            <a:chExt cx="2016720" cy="1030320"/>
          </a:xfrm>
        </p:grpSpPr>
        <p:sp>
          <p:nvSpPr>
            <p:cNvPr id="387" name="CustomShape 20"/>
            <p:cNvSpPr/>
            <p:nvPr/>
          </p:nvSpPr>
          <p:spPr>
            <a:xfrm>
              <a:off x="3684600" y="4167720"/>
              <a:ext cx="990720" cy="990720"/>
            </a:xfrm>
            <a:prstGeom prst="ellipse">
              <a:avLst/>
            </a:prstGeom>
            <a:gradFill rotWithShape="0">
              <a:gsLst>
                <a:gs pos="0">
                  <a:srgbClr val="4c2e01"/>
                </a:gs>
                <a:gs pos="100000">
                  <a:srgbClr val="fe9b03"/>
                </a:gs>
              </a:gsLst>
              <a:path path="rect"/>
            </a:gradFill>
            <a:ln>
              <a:noFill/>
            </a:ln>
          </p:spPr>
          <p:style>
            <a:lnRef idx="0"/>
            <a:fillRef idx="0"/>
            <a:effectRef idx="0"/>
            <a:fontRef idx="minor"/>
          </p:style>
        </p:sp>
        <p:sp>
          <p:nvSpPr>
            <p:cNvPr id="388" name="CustomShape 21"/>
            <p:cNvSpPr/>
            <p:nvPr/>
          </p:nvSpPr>
          <p:spPr>
            <a:xfrm>
              <a:off x="3974760" y="4367520"/>
              <a:ext cx="475560" cy="5763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dfca"/>
                  </a:solidFill>
                  <a:latin typeface="Times New Roman"/>
                </a:rPr>
                <a:t>N</a:t>
              </a:r>
              <a:endParaRPr b="0" lang="en-US" sz="3200" spc="-1" strike="noStrike">
                <a:solidFill>
                  <a:srgbClr val="000000"/>
                </a:solidFill>
                <a:latin typeface="Times New Roman"/>
              </a:endParaRPr>
            </a:p>
          </p:txBody>
        </p:sp>
        <p:sp>
          <p:nvSpPr>
            <p:cNvPr id="389" name="CustomShape 22"/>
            <p:cNvSpPr/>
            <p:nvPr/>
          </p:nvSpPr>
          <p:spPr>
            <a:xfrm rot="16320000">
              <a:off x="3573000" y="4371480"/>
              <a:ext cx="501480" cy="6375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dfca"/>
                  </a:solidFill>
                  <a:latin typeface="Times New Roman"/>
                </a:rPr>
                <a:t>••</a:t>
              </a:r>
              <a:endParaRPr b="0" lang="en-US" sz="3600" spc="-1" strike="noStrike">
                <a:solidFill>
                  <a:srgbClr val="000000"/>
                </a:solidFill>
                <a:latin typeface="Times New Roman"/>
              </a:endParaRPr>
            </a:p>
          </p:txBody>
        </p:sp>
        <p:sp>
          <p:nvSpPr>
            <p:cNvPr id="390" name="CustomShape 23"/>
            <p:cNvSpPr/>
            <p:nvPr/>
          </p:nvSpPr>
          <p:spPr>
            <a:xfrm>
              <a:off x="4522680" y="4207320"/>
              <a:ext cx="990720" cy="990720"/>
            </a:xfrm>
            <a:prstGeom prst="ellipse">
              <a:avLst/>
            </a:prstGeom>
            <a:gradFill rotWithShape="0">
              <a:gsLst>
                <a:gs pos="0">
                  <a:srgbClr val="4c2e01"/>
                </a:gs>
                <a:gs pos="100000">
                  <a:srgbClr val="fe9b03"/>
                </a:gs>
              </a:gsLst>
              <a:path path="rect"/>
            </a:gradFill>
            <a:ln>
              <a:noFill/>
            </a:ln>
          </p:spPr>
          <p:style>
            <a:lnRef idx="0"/>
            <a:fillRef idx="0"/>
            <a:effectRef idx="0"/>
            <a:fontRef idx="minor"/>
          </p:style>
        </p:sp>
        <p:sp>
          <p:nvSpPr>
            <p:cNvPr id="391" name="CustomShape 24"/>
            <p:cNvSpPr/>
            <p:nvPr/>
          </p:nvSpPr>
          <p:spPr>
            <a:xfrm rot="5220000">
              <a:off x="5045040" y="4529520"/>
              <a:ext cx="501480" cy="280800"/>
            </a:xfrm>
            <a:prstGeom prst="rect">
              <a:avLst/>
            </a:prstGeom>
            <a:noFill/>
            <a:ln>
              <a:noFill/>
            </a:ln>
          </p:spPr>
          <p:style>
            <a:lnRef idx="0"/>
            <a:fillRef idx="0"/>
            <a:effectRef idx="0"/>
            <a:fontRef idx="minor"/>
          </p:style>
          <p:txBody>
            <a:bodyPr wrap="none" lIns="90360" rIns="90360" tIns="44280" bIns="44280">
              <a:spAutoFit/>
            </a:bodyPr>
            <a:p>
              <a:pPr>
                <a:lnSpc>
                  <a:spcPct val="35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dfca"/>
                  </a:solidFill>
                  <a:latin typeface="Times New Roman"/>
                </a:rPr>
                <a:t>••</a:t>
              </a:r>
              <a:endParaRPr b="0" lang="en-US" sz="3600" spc="-1" strike="noStrike">
                <a:solidFill>
                  <a:srgbClr val="000000"/>
                </a:solidFill>
                <a:latin typeface="Times New Roman"/>
              </a:endParaRPr>
            </a:p>
          </p:txBody>
        </p:sp>
        <p:sp>
          <p:nvSpPr>
            <p:cNvPr id="392" name="CustomShape 25"/>
            <p:cNvSpPr/>
            <p:nvPr/>
          </p:nvSpPr>
          <p:spPr>
            <a:xfrm flipH="1">
              <a:off x="4363200" y="4450320"/>
              <a:ext cx="741240" cy="664560"/>
            </a:xfrm>
            <a:prstGeom prst="rect">
              <a:avLst/>
            </a:prstGeom>
            <a:noFill/>
            <a:ln>
              <a:noFill/>
            </a:ln>
          </p:spPr>
          <p:style>
            <a:lnRef idx="0"/>
            <a:fillRef idx="0"/>
            <a:effectRef idx="0"/>
            <a:fontRef idx="minor"/>
          </p:style>
          <p:txBody>
            <a:bodyPr lIns="90360" rIns="90360" tIns="44280" bIns="44280">
              <a:spAutoFit/>
            </a:bodyPr>
            <a:p>
              <a:pPr>
                <a:lnSpc>
                  <a:spcPct val="35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dfca"/>
                  </a:solidFill>
                  <a:latin typeface="Times New Roman"/>
                </a:rPr>
                <a:t>••</a:t>
              </a:r>
              <a:endParaRPr b="0" lang="en-US" sz="3600" spc="-1" strike="noStrike">
                <a:solidFill>
                  <a:srgbClr val="000000"/>
                </a:solidFill>
                <a:latin typeface="Times New Roman"/>
              </a:endParaRPr>
            </a:p>
            <a:p>
              <a:pPr>
                <a:lnSpc>
                  <a:spcPct val="35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dfca"/>
                  </a:solidFill>
                  <a:latin typeface="Times New Roman"/>
                </a:rPr>
                <a:t>••</a:t>
              </a:r>
              <a:endParaRPr b="0" lang="en-US" sz="3600" spc="-1" strike="noStrike">
                <a:solidFill>
                  <a:srgbClr val="000000"/>
                </a:solidFill>
                <a:latin typeface="Times New Roman"/>
              </a:endParaRPr>
            </a:p>
            <a:p>
              <a:pPr>
                <a:lnSpc>
                  <a:spcPct val="35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dfca"/>
                  </a:solidFill>
                  <a:latin typeface="Times New Roman"/>
                </a:rPr>
                <a:t>••</a:t>
              </a:r>
              <a:endParaRPr b="0" lang="en-US" sz="3600" spc="-1" strike="noStrike">
                <a:solidFill>
                  <a:srgbClr val="000000"/>
                </a:solidFill>
                <a:latin typeface="Times New Roman"/>
              </a:endParaRPr>
            </a:p>
          </p:txBody>
        </p:sp>
        <p:sp>
          <p:nvSpPr>
            <p:cNvPr id="393" name="CustomShape 26"/>
            <p:cNvSpPr/>
            <p:nvPr/>
          </p:nvSpPr>
          <p:spPr>
            <a:xfrm>
              <a:off x="4811400" y="4354920"/>
              <a:ext cx="475560" cy="5763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dfca"/>
                  </a:solidFill>
                  <a:latin typeface="Times New Roman"/>
                </a:rPr>
                <a:t>N</a:t>
              </a:r>
              <a:endParaRPr b="0" lang="en-US" sz="3200" spc="-1" strike="noStrike">
                <a:solidFill>
                  <a:srgbClr val="000000"/>
                </a:solidFill>
                <a:latin typeface="Times New Roman"/>
              </a:endParaRPr>
            </a:p>
          </p:txBody>
        </p:sp>
      </p:grpSp>
      <p:grpSp>
        <p:nvGrpSpPr>
          <p:cNvPr id="394" name="Group 27"/>
          <p:cNvGrpSpPr/>
          <p:nvPr/>
        </p:nvGrpSpPr>
        <p:grpSpPr>
          <a:xfrm>
            <a:off x="3886200" y="5310720"/>
            <a:ext cx="1371600" cy="520560"/>
            <a:chOff x="3886200" y="5310720"/>
            <a:chExt cx="1371600" cy="520560"/>
          </a:xfrm>
        </p:grpSpPr>
        <p:sp>
          <p:nvSpPr>
            <p:cNvPr id="395" name="CustomShape 28"/>
            <p:cNvSpPr/>
            <p:nvPr/>
          </p:nvSpPr>
          <p:spPr>
            <a:xfrm flipV="1">
              <a:off x="4419720" y="5680800"/>
              <a:ext cx="380880" cy="46080"/>
            </a:xfrm>
            <a:prstGeom prst="rect">
              <a:avLst/>
            </a:prstGeom>
            <a:solidFill>
              <a:srgbClr val="0066ff"/>
            </a:solidFill>
            <a:ln w="9360">
              <a:solidFill>
                <a:srgbClr val="0066ff"/>
              </a:solidFill>
              <a:miter/>
            </a:ln>
          </p:spPr>
          <p:style>
            <a:lnRef idx="0"/>
            <a:fillRef idx="0"/>
            <a:effectRef idx="0"/>
            <a:fontRef idx="minor"/>
          </p:style>
        </p:sp>
        <p:grpSp>
          <p:nvGrpSpPr>
            <p:cNvPr id="396" name="Group 29"/>
            <p:cNvGrpSpPr/>
            <p:nvPr/>
          </p:nvGrpSpPr>
          <p:grpSpPr>
            <a:xfrm>
              <a:off x="3886200" y="5474160"/>
              <a:ext cx="91800" cy="271800"/>
              <a:chOff x="3886200" y="5474160"/>
              <a:chExt cx="91800" cy="271800"/>
            </a:xfrm>
          </p:grpSpPr>
          <p:sp>
            <p:nvSpPr>
              <p:cNvPr id="397" name="CustomShape 30"/>
              <p:cNvSpPr/>
              <p:nvPr/>
            </p:nvSpPr>
            <p:spPr>
              <a:xfrm>
                <a:off x="3886200" y="5634720"/>
                <a:ext cx="91800" cy="108000"/>
              </a:xfrm>
              <a:prstGeom prst="ellipse">
                <a:avLst/>
              </a:prstGeom>
              <a:solidFill>
                <a:srgbClr val="0066ff"/>
              </a:solidFill>
              <a:ln w="9360">
                <a:solidFill>
                  <a:srgbClr val="0066ff"/>
                </a:solidFill>
                <a:miter/>
              </a:ln>
            </p:spPr>
            <p:style>
              <a:lnRef idx="0"/>
              <a:fillRef idx="0"/>
              <a:effectRef idx="0"/>
              <a:fontRef idx="minor"/>
            </p:style>
          </p:sp>
          <p:sp>
            <p:nvSpPr>
              <p:cNvPr id="398" name="CustomShape 31"/>
              <p:cNvSpPr/>
              <p:nvPr/>
            </p:nvSpPr>
            <p:spPr>
              <a:xfrm>
                <a:off x="3886200" y="5634720"/>
                <a:ext cx="91800" cy="111240"/>
              </a:xfrm>
              <a:prstGeom prst="ellipse">
                <a:avLst/>
              </a:prstGeom>
              <a:solidFill>
                <a:srgbClr val="0066ff"/>
              </a:solidFill>
              <a:ln w="12600">
                <a:solidFill>
                  <a:srgbClr val="0066ff"/>
                </a:solidFill>
                <a:miter/>
              </a:ln>
            </p:spPr>
            <p:style>
              <a:lnRef idx="0"/>
              <a:fillRef idx="0"/>
              <a:effectRef idx="0"/>
              <a:fontRef idx="minor"/>
            </p:style>
          </p:sp>
          <p:sp>
            <p:nvSpPr>
              <p:cNvPr id="399" name="CustomShape 32"/>
              <p:cNvSpPr/>
              <p:nvPr/>
            </p:nvSpPr>
            <p:spPr>
              <a:xfrm>
                <a:off x="3886200" y="5474160"/>
                <a:ext cx="91800" cy="111240"/>
              </a:xfrm>
              <a:prstGeom prst="ellipse">
                <a:avLst/>
              </a:prstGeom>
              <a:solidFill>
                <a:srgbClr val="0066ff"/>
              </a:solidFill>
              <a:ln w="9360">
                <a:solidFill>
                  <a:srgbClr val="0066ff"/>
                </a:solidFill>
                <a:miter/>
              </a:ln>
            </p:spPr>
            <p:style>
              <a:lnRef idx="0"/>
              <a:fillRef idx="0"/>
              <a:effectRef idx="0"/>
              <a:fontRef idx="minor"/>
            </p:style>
          </p:sp>
          <p:sp>
            <p:nvSpPr>
              <p:cNvPr id="400" name="CustomShape 33"/>
              <p:cNvSpPr/>
              <p:nvPr/>
            </p:nvSpPr>
            <p:spPr>
              <a:xfrm>
                <a:off x="3886200" y="5474160"/>
                <a:ext cx="91800" cy="111240"/>
              </a:xfrm>
              <a:prstGeom prst="ellipse">
                <a:avLst/>
              </a:prstGeom>
              <a:solidFill>
                <a:srgbClr val="0066ff"/>
              </a:solidFill>
              <a:ln w="12600">
                <a:solidFill>
                  <a:srgbClr val="0066ff"/>
                </a:solidFill>
                <a:miter/>
              </a:ln>
            </p:spPr>
            <p:style>
              <a:lnRef idx="0"/>
              <a:fillRef idx="0"/>
              <a:effectRef idx="0"/>
              <a:fontRef idx="minor"/>
            </p:style>
          </p:sp>
        </p:grpSp>
        <p:sp>
          <p:nvSpPr>
            <p:cNvPr id="401" name="CustomShape 34"/>
            <p:cNvSpPr/>
            <p:nvPr/>
          </p:nvSpPr>
          <p:spPr>
            <a:xfrm>
              <a:off x="5165640" y="5634720"/>
              <a:ext cx="92160" cy="108000"/>
            </a:xfrm>
            <a:prstGeom prst="ellipse">
              <a:avLst/>
            </a:prstGeom>
            <a:solidFill>
              <a:srgbClr val="ff9933"/>
            </a:solidFill>
            <a:ln w="9360">
              <a:solidFill>
                <a:srgbClr val="ff9933"/>
              </a:solidFill>
              <a:miter/>
            </a:ln>
          </p:spPr>
          <p:style>
            <a:lnRef idx="0"/>
            <a:fillRef idx="0"/>
            <a:effectRef idx="0"/>
            <a:fontRef idx="minor"/>
          </p:style>
        </p:sp>
        <p:sp>
          <p:nvSpPr>
            <p:cNvPr id="402" name="CustomShape 35"/>
            <p:cNvSpPr/>
            <p:nvPr/>
          </p:nvSpPr>
          <p:spPr>
            <a:xfrm>
              <a:off x="5165640" y="5474160"/>
              <a:ext cx="92160" cy="111240"/>
            </a:xfrm>
            <a:prstGeom prst="ellipse">
              <a:avLst/>
            </a:prstGeom>
            <a:solidFill>
              <a:srgbClr val="ff9933"/>
            </a:solidFill>
            <a:ln w="9360">
              <a:solidFill>
                <a:srgbClr val="ff9933"/>
              </a:solidFill>
              <a:miter/>
            </a:ln>
          </p:spPr>
          <p:style>
            <a:lnRef idx="0"/>
            <a:fillRef idx="0"/>
            <a:effectRef idx="0"/>
            <a:fontRef idx="minor"/>
          </p:style>
        </p:sp>
        <p:grpSp>
          <p:nvGrpSpPr>
            <p:cNvPr id="403" name="Group 36"/>
            <p:cNvGrpSpPr/>
            <p:nvPr/>
          </p:nvGrpSpPr>
          <p:grpSpPr>
            <a:xfrm>
              <a:off x="5165640" y="5474160"/>
              <a:ext cx="92160" cy="271800"/>
              <a:chOff x="5165640" y="5474160"/>
              <a:chExt cx="92160" cy="271800"/>
            </a:xfrm>
          </p:grpSpPr>
          <p:sp>
            <p:nvSpPr>
              <p:cNvPr id="404" name="CustomShape 37"/>
              <p:cNvSpPr/>
              <p:nvPr/>
            </p:nvSpPr>
            <p:spPr>
              <a:xfrm>
                <a:off x="5165640" y="5634720"/>
                <a:ext cx="92160" cy="111240"/>
              </a:xfrm>
              <a:prstGeom prst="ellipse">
                <a:avLst/>
              </a:prstGeom>
              <a:solidFill>
                <a:srgbClr val="0066ff"/>
              </a:solidFill>
              <a:ln w="12600">
                <a:solidFill>
                  <a:srgbClr val="0066ff"/>
                </a:solidFill>
                <a:miter/>
              </a:ln>
            </p:spPr>
            <p:style>
              <a:lnRef idx="0"/>
              <a:fillRef idx="0"/>
              <a:effectRef idx="0"/>
              <a:fontRef idx="minor"/>
            </p:style>
          </p:sp>
          <p:sp>
            <p:nvSpPr>
              <p:cNvPr id="405" name="CustomShape 38"/>
              <p:cNvSpPr/>
              <p:nvPr/>
            </p:nvSpPr>
            <p:spPr>
              <a:xfrm>
                <a:off x="5165640" y="5474160"/>
                <a:ext cx="92160" cy="111240"/>
              </a:xfrm>
              <a:prstGeom prst="ellipse">
                <a:avLst/>
              </a:prstGeom>
              <a:solidFill>
                <a:srgbClr val="0066ff"/>
              </a:solidFill>
              <a:ln w="12600">
                <a:solidFill>
                  <a:srgbClr val="0066ff"/>
                </a:solidFill>
                <a:miter/>
              </a:ln>
            </p:spPr>
            <p:style>
              <a:lnRef idx="0"/>
              <a:fillRef idx="0"/>
              <a:effectRef idx="0"/>
              <a:fontRef idx="minor"/>
            </p:style>
          </p:sp>
        </p:grpSp>
        <p:sp>
          <p:nvSpPr>
            <p:cNvPr id="406" name="CustomShape 39"/>
            <p:cNvSpPr/>
            <p:nvPr/>
          </p:nvSpPr>
          <p:spPr>
            <a:xfrm>
              <a:off x="3999600" y="5310720"/>
              <a:ext cx="436680" cy="5205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66ff"/>
                  </a:solidFill>
                  <a:latin typeface="Times New Roman"/>
                </a:rPr>
                <a:t>N</a:t>
              </a:r>
              <a:endParaRPr b="0" lang="en-US" sz="2800" spc="-1" strike="noStrike">
                <a:solidFill>
                  <a:srgbClr val="000000"/>
                </a:solidFill>
                <a:latin typeface="Times New Roman"/>
              </a:endParaRPr>
            </a:p>
          </p:txBody>
        </p:sp>
        <p:sp>
          <p:nvSpPr>
            <p:cNvPr id="407" name="CustomShape 40"/>
            <p:cNvSpPr/>
            <p:nvPr/>
          </p:nvSpPr>
          <p:spPr>
            <a:xfrm>
              <a:off x="4802760" y="5310720"/>
              <a:ext cx="436680" cy="5205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66ff"/>
                  </a:solidFill>
                  <a:latin typeface="Times New Roman"/>
                </a:rPr>
                <a:t>N</a:t>
              </a:r>
              <a:endParaRPr b="0" lang="en-US" sz="2800" spc="-1" strike="noStrike">
                <a:solidFill>
                  <a:srgbClr val="000000"/>
                </a:solidFill>
                <a:latin typeface="Times New Roman"/>
              </a:endParaRPr>
            </a:p>
          </p:txBody>
        </p:sp>
        <p:sp>
          <p:nvSpPr>
            <p:cNvPr id="408" name="CustomShape 41"/>
            <p:cNvSpPr/>
            <p:nvPr/>
          </p:nvSpPr>
          <p:spPr>
            <a:xfrm flipV="1">
              <a:off x="4419720" y="5558400"/>
              <a:ext cx="380880" cy="46080"/>
            </a:xfrm>
            <a:prstGeom prst="rect">
              <a:avLst/>
            </a:prstGeom>
            <a:solidFill>
              <a:srgbClr val="0066ff"/>
            </a:solidFill>
            <a:ln w="9360">
              <a:solidFill>
                <a:srgbClr val="0066ff"/>
              </a:solidFill>
              <a:miter/>
            </a:ln>
          </p:spPr>
          <p:style>
            <a:lnRef idx="0"/>
            <a:fillRef idx="0"/>
            <a:effectRef idx="0"/>
            <a:fontRef idx="minor"/>
          </p:style>
        </p:sp>
        <p:sp>
          <p:nvSpPr>
            <p:cNvPr id="409" name="CustomShape 42"/>
            <p:cNvSpPr/>
            <p:nvPr/>
          </p:nvSpPr>
          <p:spPr>
            <a:xfrm flipV="1">
              <a:off x="4419720" y="5437800"/>
              <a:ext cx="380880" cy="46080"/>
            </a:xfrm>
            <a:prstGeom prst="rect">
              <a:avLst/>
            </a:prstGeom>
            <a:solidFill>
              <a:srgbClr val="0066ff"/>
            </a:solidFill>
            <a:ln w="9360">
              <a:solidFill>
                <a:srgbClr val="0066ff"/>
              </a:solidFill>
              <a:miter/>
            </a:ln>
          </p:spPr>
          <p:style>
            <a:lnRef idx="0"/>
            <a:fillRef idx="0"/>
            <a:effectRef idx="0"/>
            <a:fontRef idx="minor"/>
          </p:style>
        </p:sp>
      </p:grpSp>
    </p:spTree>
  </p:cSld>
  <p:transition>
    <p:fade thruBlk="true"/>
  </p:transition>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0"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411"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D14054B6-68DA-49AF-9E8C-7058C46C9621}"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412" name="TextShape 3"/>
          <p:cNvSpPr txBox="1"/>
          <p:nvPr/>
        </p:nvSpPr>
        <p:spPr>
          <a:xfrm>
            <a:off x="685800" y="357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Bonding and Lone Pair Electrons</a:t>
            </a:r>
            <a:endParaRPr b="0" lang="en-US" sz="4400" spc="-1" strike="noStrike">
              <a:solidFill>
                <a:srgbClr val="9900ff"/>
              </a:solidFill>
              <a:latin typeface="Times New Roman"/>
            </a:endParaRPr>
          </a:p>
        </p:txBody>
      </p:sp>
      <p:sp>
        <p:nvSpPr>
          <p:cNvPr id="413" name="TextShape 4"/>
          <p:cNvSpPr txBox="1"/>
          <p:nvPr/>
        </p:nvSpPr>
        <p:spPr>
          <a:xfrm>
            <a:off x="685800" y="1600200"/>
            <a:ext cx="7772400" cy="3200400"/>
          </a:xfrm>
          <a:prstGeom prst="rect">
            <a:avLst/>
          </a:prstGeom>
          <a:noFill/>
          <a:ln>
            <a:noFill/>
          </a:ln>
        </p:spPr>
        <p:txBody>
          <a:bodyPr>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Electrons that are shared by atoms are called </a:t>
            </a:r>
            <a:r>
              <a:rPr b="1" lang="en-US" sz="3200" spc="-1" strike="noStrike">
                <a:solidFill>
                  <a:srgbClr val="000000"/>
                </a:solidFill>
                <a:latin typeface="Times New Roman"/>
              </a:rPr>
              <a:t>bonding pairs</a:t>
            </a:r>
            <a:r>
              <a:rPr b="0" lang="en-US" sz="3200" spc="-1" strike="noStrike">
                <a:solidFill>
                  <a:srgbClr val="000000"/>
                </a:solidFill>
                <a:latin typeface="Times New Roman"/>
              </a:rPr>
              <a:t>.</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Electrons that are not shared by atoms but belong to a particular atom are called </a:t>
            </a:r>
            <a:r>
              <a:rPr b="1" lang="en-US" sz="3200" spc="-1" strike="noStrike">
                <a:solidFill>
                  <a:srgbClr val="000000"/>
                </a:solidFill>
                <a:latin typeface="Times New Roman"/>
              </a:rPr>
              <a:t>lone pairs</a:t>
            </a:r>
            <a:r>
              <a:rPr b="0" lang="en-US" sz="3200" spc="-1" strike="noStrike">
                <a:solidFill>
                  <a:srgbClr val="000000"/>
                </a:solidFill>
                <a:latin typeface="Times New Roman"/>
              </a:rPr>
              <a:t>.</a:t>
            </a:r>
            <a:endParaRPr b="0" lang="en-US" sz="3200" spc="-1" strike="noStrike">
              <a:solidFill>
                <a:srgbClr val="000000"/>
              </a:solidFill>
              <a:latin typeface="Times New Roman"/>
            </a:endParaRPr>
          </a:p>
          <a:p>
            <a:pPr lvl="1" marL="742680" indent="-28548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Also known as </a:t>
            </a:r>
            <a:r>
              <a:rPr b="1" lang="en-US" sz="2800" spc="-1" strike="noStrike">
                <a:solidFill>
                  <a:srgbClr val="000000"/>
                </a:solidFill>
                <a:latin typeface="Times New Roman"/>
              </a:rPr>
              <a:t>nonbonding pairs</a:t>
            </a:r>
            <a:r>
              <a:rPr b="0" lang="en-US" sz="2800" spc="-1" strike="noStrike">
                <a:solidFill>
                  <a:srgbClr val="000000"/>
                </a:solidFill>
                <a:latin typeface="Times New Roman"/>
              </a:rPr>
              <a:t>.</a:t>
            </a:r>
            <a:endParaRPr b="0" lang="en-US" sz="2800" spc="-1" strike="noStrike">
              <a:solidFill>
                <a:srgbClr val="000000"/>
              </a:solidFill>
              <a:latin typeface="Times New Roman"/>
            </a:endParaRPr>
          </a:p>
        </p:txBody>
      </p:sp>
      <p:sp>
        <p:nvSpPr>
          <p:cNvPr id="414" name="CustomShape 5"/>
          <p:cNvSpPr/>
          <p:nvPr/>
        </p:nvSpPr>
        <p:spPr>
          <a:xfrm>
            <a:off x="3657600" y="5105520"/>
            <a:ext cx="2027160" cy="6426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O    S   O</a:t>
            </a:r>
            <a:endParaRPr b="0" lang="en-US" sz="3600" spc="-1" strike="noStrike">
              <a:solidFill>
                <a:srgbClr val="000000"/>
              </a:solidFill>
              <a:latin typeface="Times New Roman"/>
            </a:endParaRPr>
          </a:p>
        </p:txBody>
      </p:sp>
      <p:sp>
        <p:nvSpPr>
          <p:cNvPr id="415" name="CustomShape 6"/>
          <p:cNvSpPr/>
          <p:nvPr/>
        </p:nvSpPr>
        <p:spPr>
          <a:xfrm>
            <a:off x="4083120" y="5338800"/>
            <a:ext cx="501480" cy="390600"/>
          </a:xfrm>
          <a:prstGeom prst="rect">
            <a:avLst/>
          </a:prstGeom>
          <a:noFill/>
          <a:ln>
            <a:noFill/>
          </a:ln>
        </p:spPr>
        <p:style>
          <a:lnRef idx="0"/>
          <a:fillRef idx="0"/>
          <a:effectRef idx="0"/>
          <a:fontRef idx="minor"/>
        </p:style>
        <p:txBody>
          <a:bodyPr wrap="none" lIns="90360" rIns="90360" tIns="44280" bIns="44280">
            <a:spAutoFit/>
          </a:bodyPr>
          <a:p>
            <a:pPr>
              <a:lnSpc>
                <a:spcPct val="25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a:p>
            <a:pPr>
              <a:lnSpc>
                <a:spcPct val="3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p:txBody>
      </p:sp>
      <p:sp>
        <p:nvSpPr>
          <p:cNvPr id="416" name="CustomShape 7"/>
          <p:cNvSpPr/>
          <p:nvPr/>
        </p:nvSpPr>
        <p:spPr>
          <a:xfrm>
            <a:off x="4768920" y="5338800"/>
            <a:ext cx="341640" cy="390600"/>
          </a:xfrm>
          <a:prstGeom prst="rect">
            <a:avLst/>
          </a:prstGeom>
          <a:noFill/>
          <a:ln>
            <a:noFill/>
          </a:ln>
        </p:spPr>
        <p:style>
          <a:lnRef idx="0"/>
          <a:fillRef idx="0"/>
          <a:effectRef idx="0"/>
          <a:fontRef idx="minor"/>
        </p:style>
        <p:txBody>
          <a:bodyPr wrap="none" lIns="90360" rIns="90360" tIns="44280" bIns="44280">
            <a:spAutoFit/>
          </a:bodyPr>
          <a:p>
            <a:pPr>
              <a:lnSpc>
                <a:spcPct val="25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a:p>
            <a:pPr>
              <a:lnSpc>
                <a:spcPct val="3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p:txBody>
      </p:sp>
      <p:sp>
        <p:nvSpPr>
          <p:cNvPr id="417" name="CustomShape 8"/>
          <p:cNvSpPr/>
          <p:nvPr/>
        </p:nvSpPr>
        <p:spPr>
          <a:xfrm>
            <a:off x="5454720" y="5338800"/>
            <a:ext cx="341640" cy="390600"/>
          </a:xfrm>
          <a:prstGeom prst="rect">
            <a:avLst/>
          </a:prstGeom>
          <a:noFill/>
          <a:ln>
            <a:noFill/>
          </a:ln>
        </p:spPr>
        <p:style>
          <a:lnRef idx="0"/>
          <a:fillRef idx="0"/>
          <a:effectRef idx="0"/>
          <a:fontRef idx="minor"/>
        </p:style>
        <p:txBody>
          <a:bodyPr wrap="none" lIns="90360" rIns="90360" tIns="44280" bIns="44280">
            <a:spAutoFit/>
          </a:bodyPr>
          <a:p>
            <a:pPr>
              <a:lnSpc>
                <a:spcPct val="25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a:p>
            <a:pPr>
              <a:lnSpc>
                <a:spcPct val="3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p:txBody>
      </p:sp>
      <p:sp>
        <p:nvSpPr>
          <p:cNvPr id="418" name="CustomShape 9"/>
          <p:cNvSpPr/>
          <p:nvPr/>
        </p:nvSpPr>
        <p:spPr>
          <a:xfrm>
            <a:off x="3473280" y="5338800"/>
            <a:ext cx="341640" cy="390600"/>
          </a:xfrm>
          <a:prstGeom prst="rect">
            <a:avLst/>
          </a:prstGeom>
          <a:noFill/>
          <a:ln>
            <a:noFill/>
          </a:ln>
        </p:spPr>
        <p:style>
          <a:lnRef idx="0"/>
          <a:fillRef idx="0"/>
          <a:effectRef idx="0"/>
          <a:fontRef idx="minor"/>
        </p:style>
        <p:txBody>
          <a:bodyPr wrap="none" lIns="90360" rIns="90360" tIns="44280" bIns="44280">
            <a:spAutoFit/>
          </a:bodyPr>
          <a:p>
            <a:pPr>
              <a:lnSpc>
                <a:spcPct val="25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a:p>
            <a:pPr>
              <a:lnSpc>
                <a:spcPct val="3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p:txBody>
      </p:sp>
      <p:grpSp>
        <p:nvGrpSpPr>
          <p:cNvPr id="419" name="Group 10"/>
          <p:cNvGrpSpPr/>
          <p:nvPr/>
        </p:nvGrpSpPr>
        <p:grpSpPr>
          <a:xfrm>
            <a:off x="5072040" y="5185800"/>
            <a:ext cx="501480" cy="752760"/>
            <a:chOff x="5072040" y="5185800"/>
            <a:chExt cx="501480" cy="752760"/>
          </a:xfrm>
        </p:grpSpPr>
        <p:sp>
          <p:nvSpPr>
            <p:cNvPr id="420" name="CustomShape 11"/>
            <p:cNvSpPr/>
            <p:nvPr/>
          </p:nvSpPr>
          <p:spPr>
            <a:xfrm>
              <a:off x="5072040" y="5185800"/>
              <a:ext cx="501480" cy="226080"/>
            </a:xfrm>
            <a:prstGeom prst="rect">
              <a:avLst/>
            </a:prstGeom>
            <a:noFill/>
            <a:ln>
              <a:noFill/>
            </a:ln>
          </p:spPr>
          <p:style>
            <a:lnRef idx="0"/>
            <a:fillRef idx="0"/>
            <a:effectRef idx="0"/>
            <a:fontRef idx="minor"/>
          </p:style>
          <p:txBody>
            <a:bodyPr wrap="none" lIns="90360" rIns="90360" tIns="44280" bIns="44280">
              <a:spAutoFit/>
            </a:bodyPr>
            <a:p>
              <a:pPr>
                <a:lnSpc>
                  <a:spcPct val="25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p:txBody>
        </p:sp>
        <p:sp>
          <p:nvSpPr>
            <p:cNvPr id="421" name="CustomShape 12"/>
            <p:cNvSpPr/>
            <p:nvPr/>
          </p:nvSpPr>
          <p:spPr>
            <a:xfrm>
              <a:off x="5072040" y="5712480"/>
              <a:ext cx="501480" cy="226080"/>
            </a:xfrm>
            <a:prstGeom prst="rect">
              <a:avLst/>
            </a:prstGeom>
            <a:noFill/>
            <a:ln>
              <a:noFill/>
            </a:ln>
          </p:spPr>
          <p:style>
            <a:lnRef idx="0"/>
            <a:fillRef idx="0"/>
            <a:effectRef idx="0"/>
            <a:fontRef idx="minor"/>
          </p:style>
          <p:txBody>
            <a:bodyPr wrap="none" lIns="90360" rIns="90360" tIns="44280" bIns="44280">
              <a:spAutoFit/>
            </a:bodyPr>
            <a:p>
              <a:pPr>
                <a:lnSpc>
                  <a:spcPct val="25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p:txBody>
        </p:sp>
      </p:grpSp>
      <p:sp>
        <p:nvSpPr>
          <p:cNvPr id="422" name="CustomShape 13"/>
          <p:cNvSpPr/>
          <p:nvPr/>
        </p:nvSpPr>
        <p:spPr>
          <a:xfrm>
            <a:off x="3672000" y="5135400"/>
            <a:ext cx="501480" cy="226080"/>
          </a:xfrm>
          <a:prstGeom prst="rect">
            <a:avLst/>
          </a:prstGeom>
          <a:noFill/>
          <a:ln>
            <a:noFill/>
          </a:ln>
        </p:spPr>
        <p:style>
          <a:lnRef idx="0"/>
          <a:fillRef idx="0"/>
          <a:effectRef idx="0"/>
          <a:fontRef idx="minor"/>
        </p:style>
        <p:txBody>
          <a:bodyPr wrap="none" lIns="90360" rIns="90360" tIns="44280" bIns="44280">
            <a:spAutoFit/>
          </a:bodyPr>
          <a:p>
            <a:pPr>
              <a:lnSpc>
                <a:spcPct val="25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p:txBody>
      </p:sp>
      <p:sp>
        <p:nvSpPr>
          <p:cNvPr id="423" name="CustomShape 14"/>
          <p:cNvSpPr/>
          <p:nvPr/>
        </p:nvSpPr>
        <p:spPr>
          <a:xfrm>
            <a:off x="4387680" y="5153040"/>
            <a:ext cx="501480" cy="226080"/>
          </a:xfrm>
          <a:prstGeom prst="rect">
            <a:avLst/>
          </a:prstGeom>
          <a:noFill/>
          <a:ln>
            <a:noFill/>
          </a:ln>
        </p:spPr>
        <p:style>
          <a:lnRef idx="0"/>
          <a:fillRef idx="0"/>
          <a:effectRef idx="0"/>
          <a:fontRef idx="minor"/>
        </p:style>
        <p:txBody>
          <a:bodyPr wrap="none" lIns="90360" rIns="90360" tIns="44280" bIns="44280">
            <a:spAutoFit/>
          </a:bodyPr>
          <a:p>
            <a:pPr>
              <a:lnSpc>
                <a:spcPct val="25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p:txBody>
      </p:sp>
      <p:sp>
        <p:nvSpPr>
          <p:cNvPr id="424" name="CustomShape 15"/>
          <p:cNvSpPr/>
          <p:nvPr/>
        </p:nvSpPr>
        <p:spPr>
          <a:xfrm>
            <a:off x="6373800" y="5181480"/>
            <a:ext cx="178452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L</a:t>
            </a:r>
            <a:r>
              <a:rPr b="0" lang="en-US" sz="2400" spc="-1" strike="noStrike">
                <a:solidFill>
                  <a:srgbClr val="000000"/>
                </a:solidFill>
                <a:latin typeface="Times New Roman"/>
              </a:rPr>
              <a:t>o</a:t>
            </a:r>
            <a:r>
              <a:rPr b="0" lang="en-US" sz="2400" spc="-1" strike="noStrike">
                <a:solidFill>
                  <a:srgbClr val="000000"/>
                </a:solidFill>
                <a:latin typeface="Times New Roman"/>
              </a:rPr>
              <a:t>n</a:t>
            </a:r>
            <a:r>
              <a:rPr b="0" lang="en-US" sz="2400" spc="-1" strike="noStrike">
                <a:solidFill>
                  <a:srgbClr val="000000"/>
                </a:solidFill>
                <a:latin typeface="Times New Roman"/>
              </a:rPr>
              <a:t>e </a:t>
            </a:r>
            <a:r>
              <a:rPr b="0" lang="en-US" sz="2400" spc="-1" strike="noStrike">
                <a:solidFill>
                  <a:srgbClr val="000000"/>
                </a:solidFill>
                <a:latin typeface="Times New Roman"/>
              </a:rPr>
              <a:t>p</a:t>
            </a:r>
            <a:r>
              <a:rPr b="0" lang="en-US" sz="2400" spc="-1" strike="noStrike">
                <a:solidFill>
                  <a:srgbClr val="000000"/>
                </a:solidFill>
                <a:latin typeface="Times New Roman"/>
              </a:rPr>
              <a:t>a</a:t>
            </a:r>
            <a:r>
              <a:rPr b="0" lang="en-US" sz="2400" spc="-1" strike="noStrike">
                <a:solidFill>
                  <a:srgbClr val="000000"/>
                </a:solidFill>
                <a:latin typeface="Times New Roman"/>
              </a:rPr>
              <a:t>i</a:t>
            </a:r>
            <a:r>
              <a:rPr b="0" lang="en-US" sz="2400" spc="-1" strike="noStrike">
                <a:solidFill>
                  <a:srgbClr val="000000"/>
                </a:solidFill>
                <a:latin typeface="Times New Roman"/>
              </a:rPr>
              <a:t>r</a:t>
            </a:r>
            <a:r>
              <a:rPr b="0" lang="en-US" sz="2400" spc="-1" strike="noStrike">
                <a:solidFill>
                  <a:srgbClr val="000000"/>
                </a:solidFill>
                <a:latin typeface="Times New Roman"/>
              </a:rPr>
              <a:t>s</a:t>
            </a:r>
            <a:endParaRPr b="0" lang="en-US" sz="2400" spc="-1" strike="noStrike">
              <a:solidFill>
                <a:srgbClr val="000000"/>
              </a:solidFill>
              <a:latin typeface="Times New Roman"/>
            </a:endParaRPr>
          </a:p>
        </p:txBody>
      </p:sp>
      <p:cxnSp>
        <p:nvCxnSpPr>
          <p:cNvPr id="425" name="Line 16"/>
          <p:cNvCxnSpPr>
            <a:stCxn id="424" idx="1"/>
            <a:endCxn id="419" idx="3"/>
          </p:cNvCxnSpPr>
          <p:nvPr/>
        </p:nvCxnSpPr>
        <p:spPr>
          <a:xfrm flipH="1">
            <a:off x="5573520" y="5411160"/>
            <a:ext cx="800640" cy="151200"/>
          </a:xfrm>
          <a:prstGeom prst="curvedConnector3">
            <a:avLst/>
          </a:prstGeom>
          <a:ln w="9360">
            <a:solidFill>
              <a:srgbClr val="9900ff"/>
            </a:solidFill>
            <a:miter/>
            <a:tailEnd len="med" type="triangle" w="med"/>
          </a:ln>
        </p:spPr>
      </p:cxnSp>
      <p:cxnSp>
        <p:nvCxnSpPr>
          <p:cNvPr id="426" name="Line 17"/>
          <p:cNvCxnSpPr>
            <a:stCxn id="424" idx="1"/>
          </p:cNvCxnSpPr>
          <p:nvPr/>
        </p:nvCxnSpPr>
        <p:spPr>
          <a:xfrm flipH="1" flipV="1">
            <a:off x="5663160" y="5126040"/>
            <a:ext cx="711000" cy="285480"/>
          </a:xfrm>
          <a:prstGeom prst="curvedConnector3">
            <a:avLst/>
          </a:prstGeom>
          <a:ln w="9360">
            <a:solidFill>
              <a:srgbClr val="9900ff"/>
            </a:solidFill>
            <a:miter/>
            <a:tailEnd len="med" type="triangle" w="med"/>
          </a:ln>
        </p:spPr>
      </p:cxnSp>
      <p:cxnSp>
        <p:nvCxnSpPr>
          <p:cNvPr id="427" name="Line 18"/>
          <p:cNvCxnSpPr>
            <a:stCxn id="424" idx="1"/>
            <a:endCxn id="421" idx="2"/>
          </p:cNvCxnSpPr>
          <p:nvPr/>
        </p:nvCxnSpPr>
        <p:spPr>
          <a:xfrm flipH="1">
            <a:off x="5322600" y="5411160"/>
            <a:ext cx="1051560" cy="527760"/>
          </a:xfrm>
          <a:prstGeom prst="curvedConnector3">
            <a:avLst/>
          </a:prstGeom>
          <a:ln w="9360">
            <a:solidFill>
              <a:srgbClr val="9900ff"/>
            </a:solidFill>
            <a:miter/>
            <a:tailEnd len="med" type="triangle" w="med"/>
          </a:ln>
        </p:spPr>
      </p:cxnSp>
      <p:sp>
        <p:nvSpPr>
          <p:cNvPr id="428" name="CustomShape 19"/>
          <p:cNvSpPr/>
          <p:nvPr/>
        </p:nvSpPr>
        <p:spPr>
          <a:xfrm>
            <a:off x="1067040" y="5181480"/>
            <a:ext cx="190116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Bon</a:t>
            </a:r>
            <a:r>
              <a:rPr b="0" lang="en-US" sz="2400" spc="-1" strike="noStrike">
                <a:solidFill>
                  <a:srgbClr val="000000"/>
                </a:solidFill>
                <a:latin typeface="Times New Roman"/>
              </a:rPr>
              <a:t>ding </a:t>
            </a:r>
            <a:r>
              <a:rPr b="0" lang="en-US" sz="2400" spc="-1" strike="noStrike">
                <a:solidFill>
                  <a:srgbClr val="000000"/>
                </a:solidFill>
                <a:latin typeface="Times New Roman"/>
              </a:rPr>
              <a:t>pair</a:t>
            </a:r>
            <a:r>
              <a:rPr b="0" lang="en-US" sz="2400" spc="-1" strike="noStrike">
                <a:solidFill>
                  <a:srgbClr val="000000"/>
                </a:solidFill>
                <a:latin typeface="Times New Roman"/>
              </a:rPr>
              <a:t>s</a:t>
            </a:r>
            <a:endParaRPr b="0" lang="en-US" sz="2400" spc="-1" strike="noStrike">
              <a:solidFill>
                <a:srgbClr val="000000"/>
              </a:solidFill>
              <a:latin typeface="Times New Roman"/>
            </a:endParaRPr>
          </a:p>
        </p:txBody>
      </p:sp>
      <p:cxnSp>
        <p:nvCxnSpPr>
          <p:cNvPr id="429" name="Line 20"/>
          <p:cNvCxnSpPr>
            <a:stCxn id="428" idx="3"/>
            <a:endCxn id="415" idx="2"/>
          </p:cNvCxnSpPr>
          <p:nvPr/>
        </p:nvCxnSpPr>
        <p:spPr>
          <a:xfrm>
            <a:off x="2968200" y="5411160"/>
            <a:ext cx="1365840" cy="318600"/>
          </a:xfrm>
          <a:prstGeom prst="curvedConnector3">
            <a:avLst/>
          </a:prstGeom>
          <a:ln w="9360">
            <a:solidFill>
              <a:srgbClr val="9900ff"/>
            </a:solidFill>
            <a:miter/>
            <a:tailEnd len="med" type="triangle" w="med"/>
          </a:ln>
        </p:spPr>
      </p:cxnSp>
      <p:cxnSp>
        <p:nvCxnSpPr>
          <p:cNvPr id="430" name="Line 21"/>
          <p:cNvCxnSpPr>
            <a:stCxn id="428" idx="3"/>
            <a:endCxn id="416" idx="0"/>
          </p:cNvCxnSpPr>
          <p:nvPr/>
        </p:nvCxnSpPr>
        <p:spPr>
          <a:xfrm flipV="1">
            <a:off x="2968200" y="5338800"/>
            <a:ext cx="1971720" cy="72720"/>
          </a:xfrm>
          <a:prstGeom prst="curvedConnector3">
            <a:avLst/>
          </a:prstGeom>
          <a:ln w="9360">
            <a:solidFill>
              <a:srgbClr val="9900ff"/>
            </a:solidFill>
            <a:miter/>
            <a:tailEnd len="med" type="triangle" w="med"/>
          </a:ln>
        </p:spPr>
      </p:cxnSp>
    </p:spTree>
  </p:cSld>
  <p:transition>
    <p:fade thruBlk="true"/>
  </p:transition>
  <p:timing>
    <p:tnLst>
      <p:par>
        <p:cTn id="184" dur="indefinite" restart="never" nodeType="tmRoot">
          <p:childTnLst>
            <p:seq>
              <p:cTn id="185" dur="indefinite" nodeType="mainSeq">
                <p:childTnLst>
                  <p:par>
                    <p:cTn id="186" fill="hold">
                      <p:stCondLst>
                        <p:cond delay="indefinite"/>
                      </p:stCondLst>
                      <p:childTnLst>
                        <p:par>
                          <p:cTn id="187" fill="hold">
                            <p:stCondLst>
                              <p:cond delay="0"/>
                            </p:stCondLst>
                            <p:childTnLst>
                              <p:par>
                                <p:cTn id="188" nodeType="clickEffect" fill="hold" presetClass="entr" presetID="2" presetSubtype="8">
                                  <p:stCondLst>
                                    <p:cond delay="0"/>
                                  </p:stCondLst>
                                  <p:childTnLst>
                                    <p:set>
                                      <p:cBhvr>
                                        <p:cTn id="189" dur="1" fill="hold">
                                          <p:stCondLst>
                                            <p:cond delay="0"/>
                                          </p:stCondLst>
                                        </p:cTn>
                                        <p:tgtEl>
                                          <p:spTgt spid="428"/>
                                        </p:tgtEl>
                                        <p:attrNameLst>
                                          <p:attrName>style.visibility</p:attrName>
                                        </p:attrNameLst>
                                      </p:cBhvr>
                                      <p:to>
                                        <p:strVal val="visible"/>
                                      </p:to>
                                    </p:set>
                                    <p:anim calcmode="lin" valueType="num">
                                      <p:cBhvr additive="repl">
                                        <p:cTn id="190" dur="500" fill="hold"/>
                                        <p:tgtEl>
                                          <p:spTgt spid="428"/>
                                        </p:tgtEl>
                                        <p:attrNameLst>
                                          <p:attrName>ppt_x</p:attrName>
                                        </p:attrNameLst>
                                      </p:cBhvr>
                                      <p:tavLst>
                                        <p:tav tm="0">
                                          <p:val>
                                            <p:strVal val="0-#ppt_w/2"/>
                                          </p:val>
                                        </p:tav>
                                        <p:tav tm="100000">
                                          <p:val>
                                            <p:strVal val="#ppt_x"/>
                                          </p:val>
                                        </p:tav>
                                      </p:tavLst>
                                    </p:anim>
                                    <p:anim calcmode="lin" valueType="num">
                                      <p:cBhvr additive="repl">
                                        <p:cTn id="191" dur="500" fill="hold"/>
                                        <p:tgtEl>
                                          <p:spTgt spid="428"/>
                                        </p:tgtEl>
                                        <p:attrNameLst>
                                          <p:attrName>ppt_y</p:attrName>
                                        </p:attrNameLst>
                                      </p:cBhvr>
                                      <p:tavLst>
                                        <p:tav tm="0">
                                          <p:val>
                                            <p:strVal val="#ppt_y"/>
                                          </p:val>
                                        </p:tav>
                                        <p:tav tm="100000">
                                          <p:val>
                                            <p:strVal val="#ppt_y"/>
                                          </p:val>
                                        </p:tav>
                                      </p:tavLst>
                                    </p:anim>
                                  </p:childTnLst>
                                </p:cTn>
                              </p:par>
                              <p:par>
                                <p:cTn id="192" nodeType="withEffect" fill="hold" presetClass="entr" presetID="22" presetSubtype="8">
                                  <p:stCondLst>
                                    <p:cond delay="0"/>
                                  </p:stCondLst>
                                  <p:childTnLst>
                                    <p:set>
                                      <p:cBhvr>
                                        <p:cTn id="193" dur="1" fill="hold">
                                          <p:stCondLst>
                                            <p:cond delay="0"/>
                                          </p:stCondLst>
                                        </p:cTn>
                                        <p:tgtEl>
                                          <p:spTgt spid="430"/>
                                        </p:tgtEl>
                                        <p:attrNameLst>
                                          <p:attrName>style.visibility</p:attrName>
                                        </p:attrNameLst>
                                      </p:cBhvr>
                                      <p:to>
                                        <p:strVal val="visible"/>
                                      </p:to>
                                    </p:set>
                                    <p:animEffect filter="wipe(left)" transition="in">
                                      <p:cBhvr additive="repl">
                                        <p:cTn id="194" dur="500"/>
                                        <p:tgtEl>
                                          <p:spTgt spid="430"/>
                                        </p:tgtEl>
                                      </p:cBhvr>
                                    </p:animEffect>
                                  </p:childTnLst>
                                </p:cTn>
                              </p:par>
                              <p:par>
                                <p:cTn id="195" nodeType="withEffect" fill="hold" presetClass="entr" presetID="22" presetSubtype="8">
                                  <p:stCondLst>
                                    <p:cond delay="0"/>
                                  </p:stCondLst>
                                  <p:childTnLst>
                                    <p:set>
                                      <p:cBhvr>
                                        <p:cTn id="196" dur="1" fill="hold">
                                          <p:stCondLst>
                                            <p:cond delay="0"/>
                                          </p:stCondLst>
                                        </p:cTn>
                                        <p:tgtEl>
                                          <p:spTgt spid="429"/>
                                        </p:tgtEl>
                                        <p:attrNameLst>
                                          <p:attrName>style.visibility</p:attrName>
                                        </p:attrNameLst>
                                      </p:cBhvr>
                                      <p:to>
                                        <p:strVal val="visible"/>
                                      </p:to>
                                    </p:set>
                                    <p:animEffect filter="wipe(left)" transition="in">
                                      <p:cBhvr additive="repl">
                                        <p:cTn id="197" dur="500"/>
                                        <p:tgtEl>
                                          <p:spTgt spid="429"/>
                                        </p:tgtEl>
                                      </p:cBhvr>
                                    </p:animEffect>
                                  </p:childTnLst>
                                </p:cTn>
                              </p:par>
                            </p:childTnLst>
                          </p:cTn>
                        </p:par>
                      </p:childTnLst>
                    </p:cTn>
                  </p:par>
                  <p:par>
                    <p:cTn id="198" fill="hold">
                      <p:stCondLst>
                        <p:cond delay="indefinite"/>
                      </p:stCondLst>
                      <p:childTnLst>
                        <p:par>
                          <p:cTn id="199" fill="hold">
                            <p:stCondLst>
                              <p:cond delay="0"/>
                            </p:stCondLst>
                            <p:childTnLst>
                              <p:par>
                                <p:cTn id="200" nodeType="clickEffect" fill="hold" presetClass="entr" presetID="2" presetSubtype="2">
                                  <p:stCondLst>
                                    <p:cond delay="0"/>
                                  </p:stCondLst>
                                  <p:childTnLst>
                                    <p:set>
                                      <p:cBhvr>
                                        <p:cTn id="201" dur="1" fill="hold">
                                          <p:stCondLst>
                                            <p:cond delay="0"/>
                                          </p:stCondLst>
                                        </p:cTn>
                                        <p:tgtEl>
                                          <p:spTgt spid="424"/>
                                        </p:tgtEl>
                                        <p:attrNameLst>
                                          <p:attrName>style.visibility</p:attrName>
                                        </p:attrNameLst>
                                      </p:cBhvr>
                                      <p:to>
                                        <p:strVal val="visible"/>
                                      </p:to>
                                    </p:set>
                                    <p:anim calcmode="lin" valueType="num">
                                      <p:cBhvr additive="repl">
                                        <p:cTn id="202" dur="500" fill="hold"/>
                                        <p:tgtEl>
                                          <p:spTgt spid="424"/>
                                        </p:tgtEl>
                                        <p:attrNameLst>
                                          <p:attrName>ppt_x</p:attrName>
                                        </p:attrNameLst>
                                      </p:cBhvr>
                                      <p:tavLst>
                                        <p:tav tm="0">
                                          <p:val>
                                            <p:strVal val="1+#ppt_w/2"/>
                                          </p:val>
                                        </p:tav>
                                        <p:tav tm="100000">
                                          <p:val>
                                            <p:strVal val="#ppt_x"/>
                                          </p:val>
                                        </p:tav>
                                      </p:tavLst>
                                    </p:anim>
                                    <p:anim calcmode="lin" valueType="num">
                                      <p:cBhvr additive="repl">
                                        <p:cTn id="203" dur="500" fill="hold"/>
                                        <p:tgtEl>
                                          <p:spTgt spid="424"/>
                                        </p:tgtEl>
                                        <p:attrNameLst>
                                          <p:attrName>ppt_y</p:attrName>
                                        </p:attrNameLst>
                                      </p:cBhvr>
                                      <p:tavLst>
                                        <p:tav tm="0">
                                          <p:val>
                                            <p:strVal val="#ppt_y"/>
                                          </p:val>
                                        </p:tav>
                                        <p:tav tm="100000">
                                          <p:val>
                                            <p:strVal val="#ppt_y"/>
                                          </p:val>
                                        </p:tav>
                                      </p:tavLst>
                                    </p:anim>
                                  </p:childTnLst>
                                </p:cTn>
                              </p:par>
                              <p:par>
                                <p:cTn id="204" nodeType="withEffect" fill="hold" presetClass="entr" presetID="22" presetSubtype="2">
                                  <p:stCondLst>
                                    <p:cond delay="0"/>
                                  </p:stCondLst>
                                  <p:childTnLst>
                                    <p:set>
                                      <p:cBhvr>
                                        <p:cTn id="205" dur="1" fill="hold">
                                          <p:stCondLst>
                                            <p:cond delay="0"/>
                                          </p:stCondLst>
                                        </p:cTn>
                                        <p:tgtEl>
                                          <p:spTgt spid="426"/>
                                        </p:tgtEl>
                                        <p:attrNameLst>
                                          <p:attrName>style.visibility</p:attrName>
                                        </p:attrNameLst>
                                      </p:cBhvr>
                                      <p:to>
                                        <p:strVal val="visible"/>
                                      </p:to>
                                    </p:set>
                                    <p:animEffect filter="wipe(right)" transition="in">
                                      <p:cBhvr additive="repl">
                                        <p:cTn id="206" dur="500"/>
                                        <p:tgtEl>
                                          <p:spTgt spid="426"/>
                                        </p:tgtEl>
                                      </p:cBhvr>
                                    </p:animEffect>
                                  </p:childTnLst>
                                </p:cTn>
                              </p:par>
                              <p:par>
                                <p:cTn id="207" nodeType="withEffect" fill="hold" presetClass="entr" presetID="22" presetSubtype="2">
                                  <p:stCondLst>
                                    <p:cond delay="0"/>
                                  </p:stCondLst>
                                  <p:childTnLst>
                                    <p:set>
                                      <p:cBhvr>
                                        <p:cTn id="208" dur="1" fill="hold">
                                          <p:stCondLst>
                                            <p:cond delay="0"/>
                                          </p:stCondLst>
                                        </p:cTn>
                                        <p:tgtEl>
                                          <p:spTgt spid="425"/>
                                        </p:tgtEl>
                                        <p:attrNameLst>
                                          <p:attrName>style.visibility</p:attrName>
                                        </p:attrNameLst>
                                      </p:cBhvr>
                                      <p:to>
                                        <p:strVal val="visible"/>
                                      </p:to>
                                    </p:set>
                                    <p:animEffect filter="wipe(right)" transition="in">
                                      <p:cBhvr additive="repl">
                                        <p:cTn id="209" dur="500"/>
                                        <p:tgtEl>
                                          <p:spTgt spid="425"/>
                                        </p:tgtEl>
                                      </p:cBhvr>
                                    </p:animEffect>
                                  </p:childTnLst>
                                </p:cTn>
                              </p:par>
                              <p:par>
                                <p:cTn id="210" nodeType="withEffect" fill="hold" presetClass="entr" presetID="22" presetSubtype="2">
                                  <p:stCondLst>
                                    <p:cond delay="0"/>
                                  </p:stCondLst>
                                  <p:childTnLst>
                                    <p:set>
                                      <p:cBhvr>
                                        <p:cTn id="211" dur="1" fill="hold">
                                          <p:stCondLst>
                                            <p:cond delay="0"/>
                                          </p:stCondLst>
                                        </p:cTn>
                                        <p:tgtEl>
                                          <p:spTgt spid="427"/>
                                        </p:tgtEl>
                                        <p:attrNameLst>
                                          <p:attrName>style.visibility</p:attrName>
                                        </p:attrNameLst>
                                      </p:cBhvr>
                                      <p:to>
                                        <p:strVal val="visible"/>
                                      </p:to>
                                    </p:set>
                                    <p:animEffect filter="wipe(right)" transition="in">
                                      <p:cBhvr additive="repl">
                                        <p:cTn id="212" dur="500"/>
                                        <p:tgtEl>
                                          <p:spTgt spid="42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1" name="TextShape 1"/>
          <p:cNvSpPr txBox="1"/>
          <p:nvPr/>
        </p:nvSpPr>
        <p:spPr>
          <a:xfrm>
            <a:off x="685800" y="-36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Multiplicity and Bond Properties</a:t>
            </a:r>
            <a:endParaRPr b="0" lang="en-US" sz="4400" spc="-1" strike="noStrike">
              <a:solidFill>
                <a:srgbClr val="9900ff"/>
              </a:solidFill>
              <a:latin typeface="Times New Roman"/>
            </a:endParaRPr>
          </a:p>
        </p:txBody>
      </p:sp>
      <p:sp>
        <p:nvSpPr>
          <p:cNvPr id="432" name="TextShape 2"/>
          <p:cNvSpPr txBox="1"/>
          <p:nvPr/>
        </p:nvSpPr>
        <p:spPr>
          <a:xfrm>
            <a:off x="685440" y="1066680"/>
            <a:ext cx="8001000" cy="5059800"/>
          </a:xfrm>
          <a:prstGeom prst="rect">
            <a:avLst/>
          </a:prstGeom>
          <a:noFill/>
          <a:ln>
            <a:noFill/>
          </a:ln>
        </p:spPr>
        <p:txBody>
          <a:bodyPr>
            <a:normAutofit fontScale="97000"/>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The more electrons two atoms share, the stronger they are bonded together.</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This explains the observation that triple bonds are stronger than similar double bonds, which are stronger than single bonds.</a:t>
            </a:r>
            <a:endParaRPr b="0" lang="en-US" sz="32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C≡N is stronger than C=N, C=N is stronger than C</a:t>
            </a:r>
            <a:r>
              <a:rPr b="0" lang="en-US" sz="2400" spc="-1" strike="noStrike">
                <a:solidFill>
                  <a:srgbClr val="000000"/>
                </a:solidFill>
                <a:latin typeface="Times New Roman"/>
                <a:ea typeface="Times New Roman"/>
              </a:rPr>
              <a:t>─N.</a:t>
            </a:r>
            <a:endParaRPr b="0" lang="en-US" sz="24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This explains the observation that triple bonds are shorter than similar double bonds, which are shorter than single bonds.</a:t>
            </a:r>
            <a:endParaRPr b="0" lang="en-US" sz="32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C≡N is shorter than C=N, C=N is shorter than C</a:t>
            </a:r>
            <a:r>
              <a:rPr b="0" lang="en-US" sz="2400" spc="-1" strike="noStrike">
                <a:solidFill>
                  <a:srgbClr val="000000"/>
                </a:solidFill>
                <a:latin typeface="Times New Roman"/>
                <a:ea typeface="Times New Roman"/>
              </a:rPr>
              <a:t>─N</a:t>
            </a:r>
            <a:endParaRPr b="0" lang="en-US" sz="2400" spc="-1" strike="noStrike">
              <a:solidFill>
                <a:srgbClr val="000000"/>
              </a:solidFill>
              <a:latin typeface="Times New Roman"/>
            </a:endParaRPr>
          </a:p>
        </p:txBody>
      </p:sp>
      <p:sp>
        <p:nvSpPr>
          <p:cNvPr id="433" name="CustomShape 3"/>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AAC4EE60-3BCA-4202-A293-2C5930F37DE1}" type="slidenum">
              <a:rPr b="0" lang="en-US" sz="1400" spc="-1" strike="noStrike">
                <a:solidFill>
                  <a:srgbClr val="000000"/>
                </a:solidFill>
                <a:latin typeface="Times New Roman"/>
              </a:rPr>
              <a:t>19</a:t>
            </a:fld>
            <a:endParaRPr b="0" lang="en-US" sz="1400" spc="-1" strike="noStrike">
              <a:solidFill>
                <a:srgbClr val="000000"/>
              </a:solidFill>
              <a:latin typeface="Times New Roman"/>
            </a:endParaRPr>
          </a:p>
        </p:txBody>
      </p:sp>
      <p:sp>
        <p:nvSpPr>
          <p:cNvPr id="434" name="CustomShape 4"/>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transition>
    <p:fade thruBlk="true"/>
  </p:transition>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96" name="Picture 2" descr="05_01UN01"/>
          <p:cNvPicPr/>
          <p:nvPr/>
        </p:nvPicPr>
        <p:blipFill>
          <a:blip r:embed="rId1"/>
          <a:stretch/>
        </p:blipFill>
        <p:spPr>
          <a:xfrm>
            <a:off x="533520" y="11160"/>
            <a:ext cx="8219880" cy="4343400"/>
          </a:xfrm>
          <a:prstGeom prst="rect">
            <a:avLst/>
          </a:prstGeom>
          <a:ln>
            <a:noFill/>
          </a:ln>
        </p:spPr>
      </p:pic>
      <p:sp>
        <p:nvSpPr>
          <p:cNvPr id="97" name="CustomShape 1"/>
          <p:cNvSpPr/>
          <p:nvPr/>
        </p:nvSpPr>
        <p:spPr>
          <a:xfrm>
            <a:off x="109440" y="4213080"/>
            <a:ext cx="8915400" cy="1922760"/>
          </a:xfrm>
          <a:prstGeom prst="rect">
            <a:avLst/>
          </a:prstGeom>
          <a:noFill/>
          <a:ln>
            <a:noFill/>
          </a:ln>
        </p:spPr>
        <p:style>
          <a:lnRef idx="0"/>
          <a:fillRef idx="0"/>
          <a:effectRef idx="0"/>
          <a:fontRef idx="minor"/>
        </p:style>
        <p:txBody>
          <a:bodyPr lIns="90000" rIns="90000" tIns="46800" bIns="46800">
            <a:sp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Calibri"/>
              </a:rPr>
              <a:t>T</a:t>
            </a:r>
            <a:r>
              <a:rPr b="0" lang="en-US" sz="2400" spc="-1" strike="noStrike">
                <a:solidFill>
                  <a:srgbClr val="000000"/>
                </a:solidFill>
                <a:latin typeface="Calibri"/>
              </a:rPr>
              <a:t>h</a:t>
            </a:r>
            <a:r>
              <a:rPr b="0" lang="en-US" sz="2400" spc="-1" strike="noStrike">
                <a:solidFill>
                  <a:srgbClr val="000000"/>
                </a:solidFill>
                <a:latin typeface="Calibri"/>
              </a:rPr>
              <a:t>e</a:t>
            </a:r>
            <a:r>
              <a:rPr b="0" lang="en-US" sz="2400" spc="-1" strike="noStrike">
                <a:solidFill>
                  <a:srgbClr val="000000"/>
                </a:solidFill>
                <a:latin typeface="Calibri"/>
              </a:rPr>
              <a:t> </a:t>
            </a:r>
            <a:r>
              <a:rPr b="0" lang="en-US" sz="2400" spc="-1" strike="noStrike">
                <a:solidFill>
                  <a:srgbClr val="000000"/>
                </a:solidFill>
                <a:latin typeface="Calibri"/>
              </a:rPr>
              <a:t>t</a:t>
            </a:r>
            <a:r>
              <a:rPr b="0" lang="en-US" sz="2400" spc="-1" strike="noStrike">
                <a:solidFill>
                  <a:srgbClr val="000000"/>
                </a:solidFill>
                <a:latin typeface="Calibri"/>
              </a:rPr>
              <a:t>w</a:t>
            </a:r>
            <a:r>
              <a:rPr b="0" lang="en-US" sz="2400" spc="-1" strike="noStrike">
                <a:solidFill>
                  <a:srgbClr val="000000"/>
                </a:solidFill>
                <a:latin typeface="Calibri"/>
              </a:rPr>
              <a:t>o</a:t>
            </a:r>
            <a:r>
              <a:rPr b="0" lang="en-US" sz="2400" spc="-1" strike="noStrike">
                <a:solidFill>
                  <a:srgbClr val="000000"/>
                </a:solidFill>
                <a:latin typeface="Calibri"/>
              </a:rPr>
              <a:t> </a:t>
            </a:r>
            <a:r>
              <a:rPr b="0" lang="en-US" sz="2400" spc="-1" strike="noStrike">
                <a:solidFill>
                  <a:srgbClr val="000000"/>
                </a:solidFill>
                <a:latin typeface="Calibri"/>
              </a:rPr>
              <a:t>t</a:t>
            </a:r>
            <a:r>
              <a:rPr b="0" lang="en-US" sz="2400" spc="-1" strike="noStrike">
                <a:solidFill>
                  <a:srgbClr val="000000"/>
                </a:solidFill>
                <a:latin typeface="Calibri"/>
              </a:rPr>
              <a:t>e</a:t>
            </a:r>
            <a:r>
              <a:rPr b="0" lang="en-US" sz="2400" spc="-1" strike="noStrike">
                <a:solidFill>
                  <a:srgbClr val="000000"/>
                </a:solidFill>
                <a:latin typeface="Calibri"/>
              </a:rPr>
              <a:t>a</a:t>
            </a:r>
            <a:r>
              <a:rPr b="0" lang="en-US" sz="2400" spc="-1" strike="noStrike">
                <a:solidFill>
                  <a:srgbClr val="000000"/>
                </a:solidFill>
                <a:latin typeface="Calibri"/>
              </a:rPr>
              <a:t>m</a:t>
            </a:r>
            <a:r>
              <a:rPr b="0" lang="en-US" sz="2400" spc="-1" strike="noStrike">
                <a:solidFill>
                  <a:srgbClr val="000000"/>
                </a:solidFill>
                <a:latin typeface="Calibri"/>
              </a:rPr>
              <a:t>s</a:t>
            </a:r>
            <a:r>
              <a:rPr b="0" lang="en-US" sz="2400" spc="-1" strike="noStrike">
                <a:solidFill>
                  <a:srgbClr val="000000"/>
                </a:solidFill>
                <a:latin typeface="Calibri"/>
              </a:rPr>
              <a:t> </a:t>
            </a:r>
            <a:r>
              <a:rPr b="0" lang="en-US" sz="2400" spc="-1" strike="noStrike">
                <a:solidFill>
                  <a:srgbClr val="000000"/>
                </a:solidFill>
                <a:latin typeface="Calibri"/>
              </a:rPr>
              <a:t>a</a:t>
            </a:r>
            <a:r>
              <a:rPr b="0" lang="en-US" sz="2400" spc="-1" strike="noStrike">
                <a:solidFill>
                  <a:srgbClr val="000000"/>
                </a:solidFill>
                <a:latin typeface="Calibri"/>
              </a:rPr>
              <a:t>r</a:t>
            </a:r>
            <a:r>
              <a:rPr b="0" lang="en-US" sz="2400" spc="-1" strike="noStrike">
                <a:solidFill>
                  <a:srgbClr val="000000"/>
                </a:solidFill>
                <a:latin typeface="Calibri"/>
              </a:rPr>
              <a:t>e</a:t>
            </a:r>
            <a:r>
              <a:rPr b="0" lang="en-US" sz="2400" spc="-1" strike="noStrike">
                <a:solidFill>
                  <a:srgbClr val="000000"/>
                </a:solidFill>
                <a:latin typeface="Calibri"/>
              </a:rPr>
              <a:t> </a:t>
            </a:r>
            <a:r>
              <a:rPr b="0" lang="en-US" sz="2400" spc="-1" strike="noStrike">
                <a:solidFill>
                  <a:srgbClr val="000000"/>
                </a:solidFill>
                <a:latin typeface="Calibri"/>
              </a:rPr>
              <a:t>j</a:t>
            </a:r>
            <a:r>
              <a:rPr b="0" lang="en-US" sz="2400" spc="-1" strike="noStrike">
                <a:solidFill>
                  <a:srgbClr val="000000"/>
                </a:solidFill>
                <a:latin typeface="Calibri"/>
              </a:rPr>
              <a:t>o</a:t>
            </a:r>
            <a:r>
              <a:rPr b="0" lang="en-US" sz="2400" spc="-1" strike="noStrike">
                <a:solidFill>
                  <a:srgbClr val="000000"/>
                </a:solidFill>
                <a:latin typeface="Calibri"/>
              </a:rPr>
              <a:t>i</a:t>
            </a:r>
            <a:r>
              <a:rPr b="0" lang="en-US" sz="2400" spc="-1" strike="noStrike">
                <a:solidFill>
                  <a:srgbClr val="000000"/>
                </a:solidFill>
                <a:latin typeface="Calibri"/>
              </a:rPr>
              <a:t>n</a:t>
            </a:r>
            <a:r>
              <a:rPr b="0" lang="en-US" sz="2400" spc="-1" strike="noStrike">
                <a:solidFill>
                  <a:srgbClr val="000000"/>
                </a:solidFill>
                <a:latin typeface="Calibri"/>
              </a:rPr>
              <a:t>e</a:t>
            </a:r>
            <a:r>
              <a:rPr b="0" lang="en-US" sz="2400" spc="-1" strike="noStrike">
                <a:solidFill>
                  <a:srgbClr val="000000"/>
                </a:solidFill>
                <a:latin typeface="Calibri"/>
              </a:rPr>
              <a:t>d</a:t>
            </a:r>
            <a:r>
              <a:rPr b="0" lang="en-US" sz="2400" spc="-1" strike="noStrike">
                <a:solidFill>
                  <a:srgbClr val="000000"/>
                </a:solidFill>
                <a:latin typeface="Calibri"/>
              </a:rPr>
              <a:t> </a:t>
            </a:r>
            <a:r>
              <a:rPr b="0" lang="en-US" sz="2400" spc="-1" strike="noStrike">
                <a:solidFill>
                  <a:srgbClr val="000000"/>
                </a:solidFill>
                <a:latin typeface="Calibri"/>
              </a:rPr>
              <a:t>t</a:t>
            </a:r>
            <a:r>
              <a:rPr b="0" lang="en-US" sz="2400" spc="-1" strike="noStrike">
                <a:solidFill>
                  <a:srgbClr val="000000"/>
                </a:solidFill>
                <a:latin typeface="Calibri"/>
              </a:rPr>
              <a:t>o</a:t>
            </a:r>
            <a:r>
              <a:rPr b="0" lang="en-US" sz="2400" spc="-1" strike="noStrike">
                <a:solidFill>
                  <a:srgbClr val="000000"/>
                </a:solidFill>
                <a:latin typeface="Calibri"/>
              </a:rPr>
              <a:t>g</a:t>
            </a:r>
            <a:r>
              <a:rPr b="0" lang="en-US" sz="2400" spc="-1" strike="noStrike">
                <a:solidFill>
                  <a:srgbClr val="000000"/>
                </a:solidFill>
                <a:latin typeface="Calibri"/>
              </a:rPr>
              <a:t>e</a:t>
            </a:r>
            <a:r>
              <a:rPr b="0" lang="en-US" sz="2400" spc="-1" strike="noStrike">
                <a:solidFill>
                  <a:srgbClr val="000000"/>
                </a:solidFill>
                <a:latin typeface="Calibri"/>
              </a:rPr>
              <a:t>t</a:t>
            </a:r>
            <a:r>
              <a:rPr b="0" lang="en-US" sz="2400" spc="-1" strike="noStrike">
                <a:solidFill>
                  <a:srgbClr val="000000"/>
                </a:solidFill>
                <a:latin typeface="Calibri"/>
              </a:rPr>
              <a:t>h</a:t>
            </a:r>
            <a:r>
              <a:rPr b="0" lang="en-US" sz="2400" spc="-1" strike="noStrike">
                <a:solidFill>
                  <a:srgbClr val="000000"/>
                </a:solidFill>
                <a:latin typeface="Calibri"/>
              </a:rPr>
              <a:t>e</a:t>
            </a:r>
            <a:r>
              <a:rPr b="0" lang="en-US" sz="2400" spc="-1" strike="noStrike">
                <a:solidFill>
                  <a:srgbClr val="000000"/>
                </a:solidFill>
                <a:latin typeface="Calibri"/>
              </a:rPr>
              <a:t>r</a:t>
            </a:r>
            <a:r>
              <a:rPr b="0" lang="en-US" sz="2400" spc="-1" strike="noStrike">
                <a:solidFill>
                  <a:srgbClr val="000000"/>
                </a:solidFill>
                <a:latin typeface="Calibri"/>
              </a:rPr>
              <a:t> </a:t>
            </a:r>
            <a:r>
              <a:rPr b="0" lang="en-US" sz="2400" spc="-1" strike="noStrike">
                <a:solidFill>
                  <a:srgbClr val="000000"/>
                </a:solidFill>
                <a:latin typeface="Calibri"/>
              </a:rPr>
              <a:t>b</a:t>
            </a:r>
            <a:r>
              <a:rPr b="0" lang="en-US" sz="2400" spc="-1" strike="noStrike">
                <a:solidFill>
                  <a:srgbClr val="000000"/>
                </a:solidFill>
                <a:latin typeface="Calibri"/>
              </a:rPr>
              <a:t>e</a:t>
            </a:r>
            <a:r>
              <a:rPr b="0" lang="en-US" sz="2400" spc="-1" strike="noStrike">
                <a:solidFill>
                  <a:srgbClr val="000000"/>
                </a:solidFill>
                <a:latin typeface="Calibri"/>
              </a:rPr>
              <a:t>c</a:t>
            </a:r>
            <a:r>
              <a:rPr b="0" lang="en-US" sz="2400" spc="-1" strike="noStrike">
                <a:solidFill>
                  <a:srgbClr val="000000"/>
                </a:solidFill>
                <a:latin typeface="Calibri"/>
              </a:rPr>
              <a:t>a</a:t>
            </a:r>
            <a:r>
              <a:rPr b="0" lang="en-US" sz="2400" spc="-1" strike="noStrike">
                <a:solidFill>
                  <a:srgbClr val="000000"/>
                </a:solidFill>
                <a:latin typeface="Calibri"/>
              </a:rPr>
              <a:t>u</a:t>
            </a:r>
            <a:r>
              <a:rPr b="0" lang="en-US" sz="2400" spc="-1" strike="noStrike">
                <a:solidFill>
                  <a:srgbClr val="000000"/>
                </a:solidFill>
                <a:latin typeface="Calibri"/>
              </a:rPr>
              <a:t>s</a:t>
            </a:r>
            <a:r>
              <a:rPr b="0" lang="en-US" sz="2400" spc="-1" strike="noStrike">
                <a:solidFill>
                  <a:srgbClr val="000000"/>
                </a:solidFill>
                <a:latin typeface="Calibri"/>
              </a:rPr>
              <a:t>e</a:t>
            </a:r>
            <a:r>
              <a:rPr b="0" lang="en-US" sz="2400" spc="-1" strike="noStrike">
                <a:solidFill>
                  <a:srgbClr val="000000"/>
                </a:solidFill>
                <a:latin typeface="Calibri"/>
              </a:rPr>
              <a:t> </a:t>
            </a:r>
            <a:r>
              <a:rPr b="0" lang="en-US" sz="2400" spc="-1" strike="noStrike">
                <a:solidFill>
                  <a:srgbClr val="000000"/>
                </a:solidFill>
                <a:latin typeface="Calibri"/>
              </a:rPr>
              <a:t>b</a:t>
            </a:r>
            <a:r>
              <a:rPr b="0" lang="en-US" sz="2400" spc="-1" strike="noStrike">
                <a:solidFill>
                  <a:srgbClr val="000000"/>
                </a:solidFill>
                <a:latin typeface="Calibri"/>
              </a:rPr>
              <a:t>o</a:t>
            </a:r>
            <a:r>
              <a:rPr b="0" lang="en-US" sz="2400" spc="-1" strike="noStrike">
                <a:solidFill>
                  <a:srgbClr val="000000"/>
                </a:solidFill>
                <a:latin typeface="Calibri"/>
              </a:rPr>
              <a:t>t</a:t>
            </a:r>
            <a:r>
              <a:rPr b="0" lang="en-US" sz="2400" spc="-1" strike="noStrike">
                <a:solidFill>
                  <a:srgbClr val="000000"/>
                </a:solidFill>
                <a:latin typeface="Calibri"/>
              </a:rPr>
              <a:t>h</a:t>
            </a:r>
            <a:r>
              <a:rPr b="0" lang="en-US" sz="2400" spc="-1" strike="noStrike">
                <a:solidFill>
                  <a:srgbClr val="000000"/>
                </a:solidFill>
                <a:latin typeface="Calibri"/>
              </a:rPr>
              <a:t> </a:t>
            </a:r>
            <a:r>
              <a:rPr b="0" lang="en-US" sz="2400" spc="-1" strike="noStrike">
                <a:solidFill>
                  <a:srgbClr val="000000"/>
                </a:solidFill>
                <a:latin typeface="Calibri"/>
              </a:rPr>
              <a:t>a</a:t>
            </a:r>
            <a:r>
              <a:rPr b="0" lang="en-US" sz="2400" spc="-1" strike="noStrike">
                <a:solidFill>
                  <a:srgbClr val="000000"/>
                </a:solidFill>
                <a:latin typeface="Calibri"/>
              </a:rPr>
              <a:t>r</a:t>
            </a:r>
            <a:r>
              <a:rPr b="0" lang="en-US" sz="2400" spc="-1" strike="noStrike">
                <a:solidFill>
                  <a:srgbClr val="000000"/>
                </a:solidFill>
                <a:latin typeface="Calibri"/>
              </a:rPr>
              <a:t>e</a:t>
            </a:r>
            <a:r>
              <a:rPr b="0" lang="en-US" sz="2400" spc="-1" strike="noStrike">
                <a:solidFill>
                  <a:srgbClr val="000000"/>
                </a:solidFill>
                <a:latin typeface="Calibri"/>
              </a:rPr>
              <a:t> </a:t>
            </a:r>
            <a:r>
              <a:rPr b="0" lang="en-US" sz="2400" spc="-1" strike="noStrike">
                <a:solidFill>
                  <a:srgbClr val="000000"/>
                </a:solidFill>
                <a:latin typeface="Calibri"/>
              </a:rPr>
              <a:t>h</a:t>
            </a:r>
            <a:r>
              <a:rPr b="0" lang="en-US" sz="2400" spc="-1" strike="noStrike">
                <a:solidFill>
                  <a:srgbClr val="000000"/>
                </a:solidFill>
                <a:latin typeface="Calibri"/>
              </a:rPr>
              <a:t>o</a:t>
            </a:r>
            <a:r>
              <a:rPr b="0" lang="en-US" sz="2400" spc="-1" strike="noStrike">
                <a:solidFill>
                  <a:srgbClr val="000000"/>
                </a:solidFill>
                <a:latin typeface="Calibri"/>
              </a:rPr>
              <a:t>l</a:t>
            </a:r>
            <a:r>
              <a:rPr b="0" lang="en-US" sz="2400" spc="-1" strike="noStrike">
                <a:solidFill>
                  <a:srgbClr val="000000"/>
                </a:solidFill>
                <a:latin typeface="Calibri"/>
              </a:rPr>
              <a:t>d</a:t>
            </a:r>
            <a:r>
              <a:rPr b="0" lang="en-US" sz="2400" spc="-1" strike="noStrike">
                <a:solidFill>
                  <a:srgbClr val="000000"/>
                </a:solidFill>
                <a:latin typeface="Calibri"/>
              </a:rPr>
              <a:t>i</a:t>
            </a:r>
            <a:r>
              <a:rPr b="0" lang="en-US" sz="2400" spc="-1" strike="noStrike">
                <a:solidFill>
                  <a:srgbClr val="000000"/>
                </a:solidFill>
                <a:latin typeface="Calibri"/>
              </a:rPr>
              <a:t>n</a:t>
            </a:r>
            <a:r>
              <a:rPr b="0" lang="en-US" sz="2400" spc="-1" strike="noStrike">
                <a:solidFill>
                  <a:srgbClr val="000000"/>
                </a:solidFill>
                <a:latin typeface="Calibri"/>
              </a:rPr>
              <a:t>g</a:t>
            </a:r>
            <a:r>
              <a:rPr b="0" lang="en-US" sz="2400" spc="-1" strike="noStrike">
                <a:solidFill>
                  <a:srgbClr val="000000"/>
                </a:solidFill>
                <a:latin typeface="Calibri"/>
              </a:rPr>
              <a:t> </a:t>
            </a:r>
            <a:r>
              <a:rPr b="0" lang="en-US" sz="2400" spc="-1" strike="noStrike">
                <a:solidFill>
                  <a:srgbClr val="000000"/>
                </a:solidFill>
                <a:latin typeface="Calibri"/>
              </a:rPr>
              <a:t>o</a:t>
            </a:r>
            <a:r>
              <a:rPr b="0" lang="en-US" sz="2400" spc="-1" strike="noStrike">
                <a:solidFill>
                  <a:srgbClr val="000000"/>
                </a:solidFill>
                <a:latin typeface="Calibri"/>
              </a:rPr>
              <a:t>n</a:t>
            </a:r>
            <a:r>
              <a:rPr b="0" lang="en-US" sz="2400" spc="-1" strike="noStrike">
                <a:solidFill>
                  <a:srgbClr val="000000"/>
                </a:solidFill>
                <a:latin typeface="Calibri"/>
              </a:rPr>
              <a:t>t</a:t>
            </a:r>
            <a:r>
              <a:rPr b="0" lang="en-US" sz="2400" spc="-1" strike="noStrike">
                <a:solidFill>
                  <a:srgbClr val="000000"/>
                </a:solidFill>
                <a:latin typeface="Calibri"/>
              </a:rPr>
              <a:t>o</a:t>
            </a:r>
            <a:r>
              <a:rPr b="0" lang="en-US" sz="2400" spc="-1" strike="noStrike">
                <a:solidFill>
                  <a:srgbClr val="000000"/>
                </a:solidFill>
                <a:latin typeface="Calibri"/>
              </a:rPr>
              <a:t> </a:t>
            </a:r>
            <a:r>
              <a:rPr b="0" lang="en-US" sz="2400" spc="-1" strike="noStrike">
                <a:solidFill>
                  <a:srgbClr val="000000"/>
                </a:solidFill>
                <a:latin typeface="Calibri"/>
              </a:rPr>
              <a:t>t</a:t>
            </a:r>
            <a:r>
              <a:rPr b="0" lang="en-US" sz="2400" spc="-1" strike="noStrike">
                <a:solidFill>
                  <a:srgbClr val="000000"/>
                </a:solidFill>
                <a:latin typeface="Calibri"/>
              </a:rPr>
              <a:t>h</a:t>
            </a:r>
            <a:r>
              <a:rPr b="0" lang="en-US" sz="2400" spc="-1" strike="noStrike">
                <a:solidFill>
                  <a:srgbClr val="000000"/>
                </a:solidFill>
                <a:latin typeface="Calibri"/>
              </a:rPr>
              <a:t>e</a:t>
            </a:r>
            <a:r>
              <a:rPr b="0" lang="en-US" sz="2400" spc="-1" strike="noStrike">
                <a:solidFill>
                  <a:srgbClr val="000000"/>
                </a:solidFill>
                <a:latin typeface="Calibri"/>
              </a:rPr>
              <a:t> </a:t>
            </a:r>
            <a:r>
              <a:rPr b="0" lang="en-US" sz="2400" spc="-1" strike="noStrike">
                <a:solidFill>
                  <a:srgbClr val="000000"/>
                </a:solidFill>
                <a:latin typeface="Calibri"/>
              </a:rPr>
              <a:t>s</a:t>
            </a:r>
            <a:r>
              <a:rPr b="0" lang="en-US" sz="2400" spc="-1" strike="noStrike">
                <a:solidFill>
                  <a:srgbClr val="000000"/>
                </a:solidFill>
                <a:latin typeface="Calibri"/>
              </a:rPr>
              <a:t>a</a:t>
            </a:r>
            <a:r>
              <a:rPr b="0" lang="en-US" sz="2400" spc="-1" strike="noStrike">
                <a:solidFill>
                  <a:srgbClr val="000000"/>
                </a:solidFill>
                <a:latin typeface="Calibri"/>
              </a:rPr>
              <a:t>m</a:t>
            </a:r>
            <a:r>
              <a:rPr b="0" lang="en-US" sz="2400" spc="-1" strike="noStrike">
                <a:solidFill>
                  <a:srgbClr val="000000"/>
                </a:solidFill>
                <a:latin typeface="Calibri"/>
              </a:rPr>
              <a:t>e</a:t>
            </a:r>
            <a:r>
              <a:rPr b="0" lang="en-US" sz="2400" spc="-1" strike="noStrike">
                <a:solidFill>
                  <a:srgbClr val="000000"/>
                </a:solidFill>
                <a:latin typeface="Calibri"/>
              </a:rPr>
              <a:t> </a:t>
            </a:r>
            <a:r>
              <a:rPr b="0" lang="en-US" sz="2400" spc="-1" strike="noStrike">
                <a:solidFill>
                  <a:srgbClr val="000000"/>
                </a:solidFill>
                <a:latin typeface="Calibri"/>
              </a:rPr>
              <a:t>r</a:t>
            </a:r>
            <a:r>
              <a:rPr b="0" lang="en-US" sz="2400" spc="-1" strike="noStrike">
                <a:solidFill>
                  <a:srgbClr val="000000"/>
                </a:solidFill>
                <a:latin typeface="Calibri"/>
              </a:rPr>
              <a:t>o</a:t>
            </a:r>
            <a:r>
              <a:rPr b="0" lang="en-US" sz="2400" spc="-1" strike="noStrike">
                <a:solidFill>
                  <a:srgbClr val="000000"/>
                </a:solidFill>
                <a:latin typeface="Calibri"/>
              </a:rPr>
              <a:t>p</a:t>
            </a:r>
            <a:r>
              <a:rPr b="0" lang="en-US" sz="2400" spc="-1" strike="noStrike">
                <a:solidFill>
                  <a:srgbClr val="000000"/>
                </a:solidFill>
                <a:latin typeface="Calibri"/>
              </a:rPr>
              <a:t>e</a:t>
            </a:r>
            <a:r>
              <a:rPr b="0" lang="en-US" sz="2400" spc="-1" strike="noStrike">
                <a:solidFill>
                  <a:srgbClr val="000000"/>
                </a:solidFill>
                <a:latin typeface="Calibri"/>
              </a:rPr>
              <a:t>. </a:t>
            </a:r>
            <a:r>
              <a:rPr b="0" lang="en-US" sz="2400" spc="-1" strike="noStrike">
                <a:solidFill>
                  <a:srgbClr val="000000"/>
                </a:solidFill>
                <a:latin typeface="Calibri"/>
              </a:rPr>
              <a:t>I</a:t>
            </a:r>
            <a:r>
              <a:rPr b="0" lang="en-US" sz="2400" spc="-1" strike="noStrike">
                <a:solidFill>
                  <a:srgbClr val="000000"/>
                </a:solidFill>
                <a:latin typeface="Calibri"/>
              </a:rPr>
              <a:t>n</a:t>
            </a:r>
            <a:r>
              <a:rPr b="0" lang="en-US" sz="2400" spc="-1" strike="noStrike">
                <a:solidFill>
                  <a:srgbClr val="000000"/>
                </a:solidFill>
                <a:latin typeface="Calibri"/>
              </a:rPr>
              <a:t> </a:t>
            </a:r>
            <a:r>
              <a:rPr b="0" lang="en-US" sz="2400" spc="-1" strike="noStrike">
                <a:solidFill>
                  <a:srgbClr val="000000"/>
                </a:solidFill>
                <a:latin typeface="Calibri"/>
              </a:rPr>
              <a:t>a</a:t>
            </a:r>
            <a:r>
              <a:rPr b="0" lang="en-US" sz="2400" spc="-1" strike="noStrike">
                <a:solidFill>
                  <a:srgbClr val="000000"/>
                </a:solidFill>
                <a:latin typeface="Calibri"/>
              </a:rPr>
              <a:t> </a:t>
            </a:r>
            <a:r>
              <a:rPr b="0" lang="en-US" sz="2400" spc="-1" strike="noStrike">
                <a:solidFill>
                  <a:srgbClr val="000000"/>
                </a:solidFill>
                <a:latin typeface="Calibri"/>
              </a:rPr>
              <a:t>s</a:t>
            </a:r>
            <a:r>
              <a:rPr b="0" lang="en-US" sz="2400" spc="-1" strike="noStrike">
                <a:solidFill>
                  <a:srgbClr val="000000"/>
                </a:solidFill>
                <a:latin typeface="Calibri"/>
              </a:rPr>
              <a:t>i</a:t>
            </a:r>
            <a:r>
              <a:rPr b="0" lang="en-US" sz="2400" spc="-1" strike="noStrike">
                <a:solidFill>
                  <a:srgbClr val="000000"/>
                </a:solidFill>
                <a:latin typeface="Calibri"/>
              </a:rPr>
              <a:t>m</a:t>
            </a:r>
            <a:r>
              <a:rPr b="0" lang="en-US" sz="2400" spc="-1" strike="noStrike">
                <a:solidFill>
                  <a:srgbClr val="000000"/>
                </a:solidFill>
                <a:latin typeface="Calibri"/>
              </a:rPr>
              <a:t>i</a:t>
            </a:r>
            <a:r>
              <a:rPr b="0" lang="en-US" sz="2400" spc="-1" strike="noStrike">
                <a:solidFill>
                  <a:srgbClr val="000000"/>
                </a:solidFill>
                <a:latin typeface="Calibri"/>
              </a:rPr>
              <a:t>l</a:t>
            </a:r>
            <a:r>
              <a:rPr b="0" lang="en-US" sz="2400" spc="-1" strike="noStrike">
                <a:solidFill>
                  <a:srgbClr val="000000"/>
                </a:solidFill>
                <a:latin typeface="Calibri"/>
              </a:rPr>
              <a:t>a</a:t>
            </a:r>
            <a:r>
              <a:rPr b="0" lang="en-US" sz="2400" spc="-1" strike="noStrike">
                <a:solidFill>
                  <a:srgbClr val="000000"/>
                </a:solidFill>
                <a:latin typeface="Calibri"/>
              </a:rPr>
              <a:t>r</a:t>
            </a:r>
            <a:r>
              <a:rPr b="0" lang="en-US" sz="2400" spc="-1" strike="noStrike">
                <a:solidFill>
                  <a:srgbClr val="000000"/>
                </a:solidFill>
                <a:latin typeface="Calibri"/>
              </a:rPr>
              <a:t> </a:t>
            </a:r>
            <a:r>
              <a:rPr b="0" lang="en-US" sz="2400" spc="-1" strike="noStrike">
                <a:solidFill>
                  <a:srgbClr val="000000"/>
                </a:solidFill>
                <a:latin typeface="Calibri"/>
              </a:rPr>
              <a:t>w</a:t>
            </a:r>
            <a:r>
              <a:rPr b="0" lang="en-US" sz="2400" spc="-1" strike="noStrike">
                <a:solidFill>
                  <a:srgbClr val="000000"/>
                </a:solidFill>
                <a:latin typeface="Calibri"/>
              </a:rPr>
              <a:t>a</a:t>
            </a:r>
            <a:r>
              <a:rPr b="0" lang="en-US" sz="2400" spc="-1" strike="noStrike">
                <a:solidFill>
                  <a:srgbClr val="000000"/>
                </a:solidFill>
                <a:latin typeface="Calibri"/>
              </a:rPr>
              <a:t>y</a:t>
            </a:r>
            <a:r>
              <a:rPr b="0" lang="en-US" sz="2400" spc="-1" strike="noStrike">
                <a:solidFill>
                  <a:srgbClr val="000000"/>
                </a:solidFill>
                <a:latin typeface="Calibri"/>
              </a:rPr>
              <a:t>, </a:t>
            </a:r>
            <a:r>
              <a:rPr b="0" lang="en-US" sz="2400" spc="-1" strike="noStrike">
                <a:solidFill>
                  <a:srgbClr val="000000"/>
                </a:solidFill>
                <a:latin typeface="Calibri"/>
              </a:rPr>
              <a:t>t</a:t>
            </a:r>
            <a:r>
              <a:rPr b="0" lang="en-US" sz="2400" spc="-1" strike="noStrike">
                <a:solidFill>
                  <a:srgbClr val="000000"/>
                </a:solidFill>
                <a:latin typeface="Calibri"/>
              </a:rPr>
              <a:t>w</a:t>
            </a:r>
            <a:r>
              <a:rPr b="0" lang="en-US" sz="2400" spc="-1" strike="noStrike">
                <a:solidFill>
                  <a:srgbClr val="000000"/>
                </a:solidFill>
                <a:latin typeface="Calibri"/>
              </a:rPr>
              <a:t>o</a:t>
            </a:r>
            <a:r>
              <a:rPr b="0" lang="en-US" sz="2400" spc="-1" strike="noStrike">
                <a:solidFill>
                  <a:srgbClr val="000000"/>
                </a:solidFill>
                <a:latin typeface="Calibri"/>
              </a:rPr>
              <a:t> </a:t>
            </a:r>
            <a:r>
              <a:rPr b="0" lang="en-US" sz="2400" spc="-1" strike="noStrike">
                <a:solidFill>
                  <a:srgbClr val="000000"/>
                </a:solidFill>
                <a:latin typeface="Calibri"/>
              </a:rPr>
              <a:t>a</a:t>
            </a:r>
            <a:r>
              <a:rPr b="0" lang="en-US" sz="2400" spc="-1" strike="noStrike">
                <a:solidFill>
                  <a:srgbClr val="000000"/>
                </a:solidFill>
                <a:latin typeface="Calibri"/>
              </a:rPr>
              <a:t>t</a:t>
            </a:r>
            <a:r>
              <a:rPr b="0" lang="en-US" sz="2400" spc="-1" strike="noStrike">
                <a:solidFill>
                  <a:srgbClr val="000000"/>
                </a:solidFill>
                <a:latin typeface="Calibri"/>
              </a:rPr>
              <a:t>o</a:t>
            </a:r>
            <a:r>
              <a:rPr b="0" lang="en-US" sz="2400" spc="-1" strike="noStrike">
                <a:solidFill>
                  <a:srgbClr val="000000"/>
                </a:solidFill>
                <a:latin typeface="Calibri"/>
              </a:rPr>
              <a:t>m</a:t>
            </a:r>
            <a:r>
              <a:rPr b="0" lang="en-US" sz="2400" spc="-1" strike="noStrike">
                <a:solidFill>
                  <a:srgbClr val="000000"/>
                </a:solidFill>
                <a:latin typeface="Calibri"/>
              </a:rPr>
              <a:t>s</a:t>
            </a:r>
            <a:r>
              <a:rPr b="0" lang="en-US" sz="2400" spc="-1" strike="noStrike">
                <a:solidFill>
                  <a:srgbClr val="000000"/>
                </a:solidFill>
                <a:latin typeface="Calibri"/>
              </a:rPr>
              <a:t> </a:t>
            </a:r>
            <a:r>
              <a:rPr b="0" lang="en-US" sz="2400" spc="-1" strike="noStrike">
                <a:solidFill>
                  <a:srgbClr val="000000"/>
                </a:solidFill>
                <a:latin typeface="Calibri"/>
              </a:rPr>
              <a:t>a</a:t>
            </a:r>
            <a:r>
              <a:rPr b="0" lang="en-US" sz="2400" spc="-1" strike="noStrike">
                <a:solidFill>
                  <a:srgbClr val="000000"/>
                </a:solidFill>
                <a:latin typeface="Calibri"/>
              </a:rPr>
              <a:t>r</a:t>
            </a:r>
            <a:r>
              <a:rPr b="0" lang="en-US" sz="2400" spc="-1" strike="noStrike">
                <a:solidFill>
                  <a:srgbClr val="000000"/>
                </a:solidFill>
                <a:latin typeface="Calibri"/>
              </a:rPr>
              <a:t>e</a:t>
            </a:r>
            <a:r>
              <a:rPr b="0" lang="en-US" sz="2400" spc="-1" strike="noStrike">
                <a:solidFill>
                  <a:srgbClr val="000000"/>
                </a:solidFill>
                <a:latin typeface="Calibri"/>
              </a:rPr>
              <a:t> </a:t>
            </a:r>
            <a:r>
              <a:rPr b="0" lang="en-US" sz="2400" spc="-1" strike="noStrike">
                <a:solidFill>
                  <a:srgbClr val="000000"/>
                </a:solidFill>
                <a:latin typeface="Calibri"/>
              </a:rPr>
              <a:t>b</a:t>
            </a:r>
            <a:r>
              <a:rPr b="0" lang="en-US" sz="2400" spc="-1" strike="noStrike">
                <a:solidFill>
                  <a:srgbClr val="000000"/>
                </a:solidFill>
                <a:latin typeface="Calibri"/>
              </a:rPr>
              <a:t>o</a:t>
            </a:r>
            <a:r>
              <a:rPr b="0" lang="en-US" sz="2400" spc="-1" strike="noStrike">
                <a:solidFill>
                  <a:srgbClr val="000000"/>
                </a:solidFill>
                <a:latin typeface="Calibri"/>
              </a:rPr>
              <a:t>n</a:t>
            </a:r>
            <a:r>
              <a:rPr b="0" lang="en-US" sz="2400" spc="-1" strike="noStrike">
                <a:solidFill>
                  <a:srgbClr val="000000"/>
                </a:solidFill>
                <a:latin typeface="Calibri"/>
              </a:rPr>
              <a:t>d</a:t>
            </a:r>
            <a:r>
              <a:rPr b="0" lang="en-US" sz="2400" spc="-1" strike="noStrike">
                <a:solidFill>
                  <a:srgbClr val="000000"/>
                </a:solidFill>
                <a:latin typeface="Calibri"/>
              </a:rPr>
              <a:t>e</a:t>
            </a:r>
            <a:r>
              <a:rPr b="0" lang="en-US" sz="2400" spc="-1" strike="noStrike">
                <a:solidFill>
                  <a:srgbClr val="000000"/>
                </a:solidFill>
                <a:latin typeface="Calibri"/>
              </a:rPr>
              <a:t>d</a:t>
            </a:r>
            <a:r>
              <a:rPr b="0" lang="en-US" sz="2400" spc="-1" strike="noStrike">
                <a:solidFill>
                  <a:srgbClr val="000000"/>
                </a:solidFill>
                <a:latin typeface="Calibri"/>
              </a:rPr>
              <a:t> </a:t>
            </a:r>
            <a:r>
              <a:rPr b="0" lang="en-US" sz="2400" spc="-1" strike="noStrike">
                <a:solidFill>
                  <a:srgbClr val="000000"/>
                </a:solidFill>
                <a:latin typeface="Calibri"/>
              </a:rPr>
              <a:t>t</a:t>
            </a:r>
            <a:r>
              <a:rPr b="0" lang="en-US" sz="2400" spc="-1" strike="noStrike">
                <a:solidFill>
                  <a:srgbClr val="000000"/>
                </a:solidFill>
                <a:latin typeface="Calibri"/>
              </a:rPr>
              <a:t>o</a:t>
            </a:r>
            <a:r>
              <a:rPr b="0" lang="en-US" sz="2400" spc="-1" strike="noStrike">
                <a:solidFill>
                  <a:srgbClr val="000000"/>
                </a:solidFill>
                <a:latin typeface="Calibri"/>
              </a:rPr>
              <a:t>g</a:t>
            </a:r>
            <a:r>
              <a:rPr b="0" lang="en-US" sz="2400" spc="-1" strike="noStrike">
                <a:solidFill>
                  <a:srgbClr val="000000"/>
                </a:solidFill>
                <a:latin typeface="Calibri"/>
              </a:rPr>
              <a:t>e</a:t>
            </a:r>
            <a:r>
              <a:rPr b="0" lang="en-US" sz="2400" spc="-1" strike="noStrike">
                <a:solidFill>
                  <a:srgbClr val="000000"/>
                </a:solidFill>
                <a:latin typeface="Calibri"/>
              </a:rPr>
              <a:t>t</a:t>
            </a:r>
            <a:r>
              <a:rPr b="0" lang="en-US" sz="2400" spc="-1" strike="noStrike">
                <a:solidFill>
                  <a:srgbClr val="000000"/>
                </a:solidFill>
                <a:latin typeface="Calibri"/>
              </a:rPr>
              <a:t>h</a:t>
            </a:r>
            <a:r>
              <a:rPr b="0" lang="en-US" sz="2400" spc="-1" strike="noStrike">
                <a:solidFill>
                  <a:srgbClr val="000000"/>
                </a:solidFill>
                <a:latin typeface="Calibri"/>
              </a:rPr>
              <a:t>e</a:t>
            </a:r>
            <a:r>
              <a:rPr b="0" lang="en-US" sz="2400" spc="-1" strike="noStrike">
                <a:solidFill>
                  <a:srgbClr val="000000"/>
                </a:solidFill>
                <a:latin typeface="Calibri"/>
              </a:rPr>
              <a:t>r</a:t>
            </a:r>
            <a:r>
              <a:rPr b="0" lang="en-US" sz="2400" spc="-1" strike="noStrike">
                <a:solidFill>
                  <a:srgbClr val="000000"/>
                </a:solidFill>
                <a:latin typeface="Calibri"/>
              </a:rPr>
              <a:t> </a:t>
            </a:r>
            <a:r>
              <a:rPr b="0" lang="en-US" sz="2400" spc="-1" strike="noStrike">
                <a:solidFill>
                  <a:srgbClr val="000000"/>
                </a:solidFill>
                <a:latin typeface="Calibri"/>
              </a:rPr>
              <a:t>w</a:t>
            </a:r>
            <a:r>
              <a:rPr b="0" lang="en-US" sz="2400" spc="-1" strike="noStrike">
                <a:solidFill>
                  <a:srgbClr val="000000"/>
                </a:solidFill>
                <a:latin typeface="Calibri"/>
              </a:rPr>
              <a:t>h</a:t>
            </a:r>
            <a:r>
              <a:rPr b="0" lang="en-US" sz="2400" spc="-1" strike="noStrike">
                <a:solidFill>
                  <a:srgbClr val="000000"/>
                </a:solidFill>
                <a:latin typeface="Calibri"/>
              </a:rPr>
              <a:t>e</a:t>
            </a:r>
            <a:r>
              <a:rPr b="0" lang="en-US" sz="2400" spc="-1" strike="noStrike">
                <a:solidFill>
                  <a:srgbClr val="000000"/>
                </a:solidFill>
                <a:latin typeface="Calibri"/>
              </a:rPr>
              <a:t>n</a:t>
            </a:r>
            <a:r>
              <a:rPr b="0" lang="en-US" sz="2400" spc="-1" strike="noStrike">
                <a:solidFill>
                  <a:srgbClr val="000000"/>
                </a:solidFill>
                <a:latin typeface="Calibri"/>
              </a:rPr>
              <a:t> </a:t>
            </a:r>
            <a:r>
              <a:rPr b="0" lang="en-US" sz="2400" spc="-1" strike="noStrike">
                <a:solidFill>
                  <a:srgbClr val="000000"/>
                </a:solidFill>
                <a:latin typeface="Calibri"/>
              </a:rPr>
              <a:t>b</a:t>
            </a:r>
            <a:r>
              <a:rPr b="0" lang="en-US" sz="2400" spc="-1" strike="noStrike">
                <a:solidFill>
                  <a:srgbClr val="000000"/>
                </a:solidFill>
                <a:latin typeface="Calibri"/>
              </a:rPr>
              <a:t>o</a:t>
            </a:r>
            <a:r>
              <a:rPr b="0" lang="en-US" sz="2400" spc="-1" strike="noStrike">
                <a:solidFill>
                  <a:srgbClr val="000000"/>
                </a:solidFill>
                <a:latin typeface="Calibri"/>
              </a:rPr>
              <a:t>t</a:t>
            </a:r>
            <a:r>
              <a:rPr b="0" lang="en-US" sz="2400" spc="-1" strike="noStrike">
                <a:solidFill>
                  <a:srgbClr val="000000"/>
                </a:solidFill>
                <a:latin typeface="Calibri"/>
              </a:rPr>
              <a:t>h</a:t>
            </a:r>
            <a:r>
              <a:rPr b="0" lang="en-US" sz="2400" spc="-1" strike="noStrike">
                <a:solidFill>
                  <a:srgbClr val="000000"/>
                </a:solidFill>
                <a:latin typeface="Calibri"/>
              </a:rPr>
              <a:t> </a:t>
            </a:r>
            <a:r>
              <a:rPr b="0" lang="en-US" sz="2400" spc="-1" strike="noStrike">
                <a:solidFill>
                  <a:srgbClr val="000000"/>
                </a:solidFill>
                <a:latin typeface="Calibri"/>
              </a:rPr>
              <a:t>h</a:t>
            </a:r>
            <a:r>
              <a:rPr b="0" lang="en-US" sz="2400" spc="-1" strike="noStrike">
                <a:solidFill>
                  <a:srgbClr val="000000"/>
                </a:solidFill>
                <a:latin typeface="Calibri"/>
              </a:rPr>
              <a:t>o</a:t>
            </a:r>
            <a:r>
              <a:rPr b="0" lang="en-US" sz="2400" spc="-1" strike="noStrike">
                <a:solidFill>
                  <a:srgbClr val="000000"/>
                </a:solidFill>
                <a:latin typeface="Calibri"/>
              </a:rPr>
              <a:t>l</a:t>
            </a:r>
            <a:r>
              <a:rPr b="0" lang="en-US" sz="2400" spc="-1" strike="noStrike">
                <a:solidFill>
                  <a:srgbClr val="000000"/>
                </a:solidFill>
                <a:latin typeface="Calibri"/>
              </a:rPr>
              <a:t>d</a:t>
            </a:r>
            <a:r>
              <a:rPr b="0" lang="en-US" sz="2400" spc="-1" strike="noStrike">
                <a:solidFill>
                  <a:srgbClr val="000000"/>
                </a:solidFill>
                <a:latin typeface="Calibri"/>
              </a:rPr>
              <a:t> </a:t>
            </a:r>
            <a:r>
              <a:rPr b="0" lang="en-US" sz="2400" spc="-1" strike="noStrike">
                <a:solidFill>
                  <a:srgbClr val="000000"/>
                </a:solidFill>
                <a:latin typeface="Calibri"/>
              </a:rPr>
              <a:t>o</a:t>
            </a:r>
            <a:r>
              <a:rPr b="0" lang="en-US" sz="2400" spc="-1" strike="noStrike">
                <a:solidFill>
                  <a:srgbClr val="000000"/>
                </a:solidFill>
                <a:latin typeface="Calibri"/>
              </a:rPr>
              <a:t>n</a:t>
            </a:r>
            <a:r>
              <a:rPr b="0" lang="en-US" sz="2400" spc="-1" strike="noStrike">
                <a:solidFill>
                  <a:srgbClr val="000000"/>
                </a:solidFill>
                <a:latin typeface="Calibri"/>
              </a:rPr>
              <a:t>t</a:t>
            </a:r>
            <a:r>
              <a:rPr b="0" lang="en-US" sz="2400" spc="-1" strike="noStrike">
                <a:solidFill>
                  <a:srgbClr val="000000"/>
                </a:solidFill>
                <a:latin typeface="Calibri"/>
              </a:rPr>
              <a:t>o</a:t>
            </a:r>
            <a:r>
              <a:rPr b="0" lang="en-US" sz="2400" spc="-1" strike="noStrike">
                <a:solidFill>
                  <a:srgbClr val="000000"/>
                </a:solidFill>
                <a:latin typeface="Calibri"/>
              </a:rPr>
              <a:t> </a:t>
            </a:r>
            <a:r>
              <a:rPr b="0" lang="en-US" sz="2400" spc="-1" strike="noStrike">
                <a:solidFill>
                  <a:srgbClr val="000000"/>
                </a:solidFill>
                <a:latin typeface="Calibri"/>
              </a:rPr>
              <a:t>t</a:t>
            </a:r>
            <a:r>
              <a:rPr b="0" lang="en-US" sz="2400" spc="-1" strike="noStrike">
                <a:solidFill>
                  <a:srgbClr val="000000"/>
                </a:solidFill>
                <a:latin typeface="Calibri"/>
              </a:rPr>
              <a:t>h</a:t>
            </a:r>
            <a:r>
              <a:rPr b="0" lang="en-US" sz="2400" spc="-1" strike="noStrike">
                <a:solidFill>
                  <a:srgbClr val="000000"/>
                </a:solidFill>
                <a:latin typeface="Calibri"/>
              </a:rPr>
              <a:t>e</a:t>
            </a:r>
            <a:r>
              <a:rPr b="0" lang="en-US" sz="2400" spc="-1" strike="noStrike">
                <a:solidFill>
                  <a:srgbClr val="000000"/>
                </a:solidFill>
                <a:latin typeface="Calibri"/>
              </a:rPr>
              <a:t> </a:t>
            </a:r>
            <a:r>
              <a:rPr b="0" lang="en-US" sz="2400" spc="-1" strike="noStrike">
                <a:solidFill>
                  <a:srgbClr val="000000"/>
                </a:solidFill>
                <a:latin typeface="Calibri"/>
              </a:rPr>
              <a:t>s</a:t>
            </a:r>
            <a:r>
              <a:rPr b="0" lang="en-US" sz="2400" spc="-1" strike="noStrike">
                <a:solidFill>
                  <a:srgbClr val="000000"/>
                </a:solidFill>
                <a:latin typeface="Calibri"/>
              </a:rPr>
              <a:t>a</a:t>
            </a:r>
            <a:r>
              <a:rPr b="0" lang="en-US" sz="2400" spc="-1" strike="noStrike">
                <a:solidFill>
                  <a:srgbClr val="000000"/>
                </a:solidFill>
                <a:latin typeface="Calibri"/>
              </a:rPr>
              <a:t>m</a:t>
            </a:r>
            <a:r>
              <a:rPr b="0" lang="en-US" sz="2400" spc="-1" strike="noStrike">
                <a:solidFill>
                  <a:srgbClr val="000000"/>
                </a:solidFill>
                <a:latin typeface="Calibri"/>
              </a:rPr>
              <a:t>e</a:t>
            </a:r>
            <a:r>
              <a:rPr b="0" lang="en-US" sz="2400" spc="-1" strike="noStrike">
                <a:solidFill>
                  <a:srgbClr val="000000"/>
                </a:solidFill>
                <a:latin typeface="Calibri"/>
              </a:rPr>
              <a:t> </a:t>
            </a:r>
            <a:r>
              <a:rPr b="0" lang="en-US" sz="2400" spc="-1" strike="noStrike">
                <a:solidFill>
                  <a:srgbClr val="000000"/>
                </a:solidFill>
                <a:latin typeface="Calibri"/>
              </a:rPr>
              <a:t>e</a:t>
            </a:r>
            <a:r>
              <a:rPr b="0" lang="en-US" sz="2400" spc="-1" strike="noStrike">
                <a:solidFill>
                  <a:srgbClr val="000000"/>
                </a:solidFill>
                <a:latin typeface="Calibri"/>
              </a:rPr>
              <a:t>l</a:t>
            </a:r>
            <a:r>
              <a:rPr b="0" lang="en-US" sz="2400" spc="-1" strike="noStrike">
                <a:solidFill>
                  <a:srgbClr val="000000"/>
                </a:solidFill>
                <a:latin typeface="Calibri"/>
              </a:rPr>
              <a:t>e</a:t>
            </a:r>
            <a:r>
              <a:rPr b="0" lang="en-US" sz="2400" spc="-1" strike="noStrike">
                <a:solidFill>
                  <a:srgbClr val="000000"/>
                </a:solidFill>
                <a:latin typeface="Calibri"/>
              </a:rPr>
              <a:t>c</a:t>
            </a:r>
            <a:r>
              <a:rPr b="0" lang="en-US" sz="2400" spc="-1" strike="noStrike">
                <a:solidFill>
                  <a:srgbClr val="000000"/>
                </a:solidFill>
                <a:latin typeface="Calibri"/>
              </a:rPr>
              <a:t>t</a:t>
            </a:r>
            <a:r>
              <a:rPr b="0" lang="en-US" sz="2400" spc="-1" strike="noStrike">
                <a:solidFill>
                  <a:srgbClr val="000000"/>
                </a:solidFill>
                <a:latin typeface="Calibri"/>
              </a:rPr>
              <a:t>r</a:t>
            </a:r>
            <a:r>
              <a:rPr b="0" lang="en-US" sz="2400" spc="-1" strike="noStrike">
                <a:solidFill>
                  <a:srgbClr val="000000"/>
                </a:solidFill>
                <a:latin typeface="Calibri"/>
              </a:rPr>
              <a:t>o</a:t>
            </a:r>
            <a:r>
              <a:rPr b="0" lang="en-US" sz="2400" spc="-1" strike="noStrike">
                <a:solidFill>
                  <a:srgbClr val="000000"/>
                </a:solidFill>
                <a:latin typeface="Calibri"/>
              </a:rPr>
              <a:t>n</a:t>
            </a:r>
            <a:r>
              <a:rPr b="0" lang="en-US" sz="2400" spc="-1" strike="noStrike">
                <a:solidFill>
                  <a:srgbClr val="000000"/>
                </a:solidFill>
                <a:latin typeface="Calibri"/>
              </a:rPr>
              <a:t>s</a:t>
            </a:r>
            <a:r>
              <a:rPr b="0" lang="en-US" sz="2400" spc="-1" strike="noStrike">
                <a:solidFill>
                  <a:srgbClr val="000000"/>
                </a:solidFill>
                <a:latin typeface="Calibri"/>
              </a:rPr>
              <a:t>. </a:t>
            </a:r>
            <a:r>
              <a:rPr b="0" lang="en-US" sz="2400" spc="-1" strike="noStrike">
                <a:solidFill>
                  <a:srgbClr val="000000"/>
                </a:solidFill>
                <a:latin typeface="Calibri"/>
              </a:rPr>
              <a:t> </a:t>
            </a:r>
            <a:r>
              <a:rPr b="0" lang="en-US" sz="2400" spc="-1" strike="noStrike">
                <a:solidFill>
                  <a:srgbClr val="000000"/>
                </a:solidFill>
                <a:latin typeface="Calibri"/>
              </a:rPr>
              <a:t>A</a:t>
            </a:r>
            <a:r>
              <a:rPr b="0" lang="en-US" sz="2400" spc="-1" strike="noStrike">
                <a:solidFill>
                  <a:srgbClr val="000000"/>
                </a:solidFill>
                <a:latin typeface="Calibri"/>
              </a:rPr>
              <a:t> </a:t>
            </a:r>
            <a:r>
              <a:rPr b="0" lang="en-US" sz="2400" spc="-1" strike="noStrike">
                <a:solidFill>
                  <a:srgbClr val="000000"/>
                </a:solidFill>
                <a:latin typeface="Calibri"/>
              </a:rPr>
              <a:t>c</a:t>
            </a:r>
            <a:r>
              <a:rPr b="0" lang="en-US" sz="2400" spc="-1" strike="noStrike">
                <a:solidFill>
                  <a:srgbClr val="000000"/>
                </a:solidFill>
                <a:latin typeface="Calibri"/>
              </a:rPr>
              <a:t>o</a:t>
            </a:r>
            <a:r>
              <a:rPr b="0" lang="en-US" sz="2400" spc="-1" strike="noStrike">
                <a:solidFill>
                  <a:srgbClr val="000000"/>
                </a:solidFill>
                <a:latin typeface="Calibri"/>
              </a:rPr>
              <a:t>v</a:t>
            </a:r>
            <a:r>
              <a:rPr b="0" lang="en-US" sz="2400" spc="-1" strike="noStrike">
                <a:solidFill>
                  <a:srgbClr val="000000"/>
                </a:solidFill>
                <a:latin typeface="Calibri"/>
              </a:rPr>
              <a:t>a</a:t>
            </a:r>
            <a:r>
              <a:rPr b="0" lang="en-US" sz="2400" spc="-1" strike="noStrike">
                <a:solidFill>
                  <a:srgbClr val="000000"/>
                </a:solidFill>
                <a:latin typeface="Calibri"/>
              </a:rPr>
              <a:t>l</a:t>
            </a:r>
            <a:r>
              <a:rPr b="0" lang="en-US" sz="2400" spc="-1" strike="noStrike">
                <a:solidFill>
                  <a:srgbClr val="000000"/>
                </a:solidFill>
                <a:latin typeface="Calibri"/>
              </a:rPr>
              <a:t>e</a:t>
            </a:r>
            <a:r>
              <a:rPr b="0" lang="en-US" sz="2400" spc="-1" strike="noStrike">
                <a:solidFill>
                  <a:srgbClr val="000000"/>
                </a:solidFill>
                <a:latin typeface="Calibri"/>
              </a:rPr>
              <a:t>n</a:t>
            </a:r>
            <a:r>
              <a:rPr b="0" lang="en-US" sz="2400" spc="-1" strike="noStrike">
                <a:solidFill>
                  <a:srgbClr val="000000"/>
                </a:solidFill>
                <a:latin typeface="Calibri"/>
              </a:rPr>
              <a:t>t</a:t>
            </a:r>
            <a:r>
              <a:rPr b="0" lang="en-US" sz="2400" spc="-1" strike="noStrike">
                <a:solidFill>
                  <a:srgbClr val="000000"/>
                </a:solidFill>
                <a:latin typeface="Calibri"/>
              </a:rPr>
              <a:t> </a:t>
            </a:r>
            <a:r>
              <a:rPr b="0" lang="en-US" sz="2400" spc="-1" strike="noStrike">
                <a:solidFill>
                  <a:srgbClr val="000000"/>
                </a:solidFill>
                <a:latin typeface="Calibri"/>
              </a:rPr>
              <a:t>b</a:t>
            </a:r>
            <a:r>
              <a:rPr b="0" lang="en-US" sz="2400" spc="-1" strike="noStrike">
                <a:solidFill>
                  <a:srgbClr val="000000"/>
                </a:solidFill>
                <a:latin typeface="Calibri"/>
              </a:rPr>
              <a:t>o</a:t>
            </a:r>
            <a:r>
              <a:rPr b="0" lang="en-US" sz="2400" spc="-1" strike="noStrike">
                <a:solidFill>
                  <a:srgbClr val="000000"/>
                </a:solidFill>
                <a:latin typeface="Calibri"/>
              </a:rPr>
              <a:t>n</a:t>
            </a:r>
            <a:r>
              <a:rPr b="0" lang="en-US" sz="2400" spc="-1" strike="noStrike">
                <a:solidFill>
                  <a:srgbClr val="000000"/>
                </a:solidFill>
                <a:latin typeface="Calibri"/>
              </a:rPr>
              <a:t>d</a:t>
            </a:r>
            <a:r>
              <a:rPr b="0" lang="en-US" sz="2400" spc="-1" strike="noStrike">
                <a:solidFill>
                  <a:srgbClr val="000000"/>
                </a:solidFill>
                <a:latin typeface="Calibri"/>
              </a:rPr>
              <a:t> </a:t>
            </a:r>
            <a:r>
              <a:rPr b="0" lang="en-US" sz="2400" spc="-1" strike="noStrike">
                <a:solidFill>
                  <a:srgbClr val="000000"/>
                </a:solidFill>
                <a:latin typeface="Calibri"/>
              </a:rPr>
              <a:t>i</a:t>
            </a:r>
            <a:r>
              <a:rPr b="0" lang="en-US" sz="2400" spc="-1" strike="noStrike">
                <a:solidFill>
                  <a:srgbClr val="000000"/>
                </a:solidFill>
                <a:latin typeface="Calibri"/>
              </a:rPr>
              <a:t>s</a:t>
            </a:r>
            <a:r>
              <a:rPr b="0" lang="en-US" sz="2400" spc="-1" strike="noStrike">
                <a:solidFill>
                  <a:srgbClr val="000000"/>
                </a:solidFill>
                <a:latin typeface="Calibri"/>
              </a:rPr>
              <a:t> </a:t>
            </a:r>
            <a:r>
              <a:rPr b="0" lang="en-US" sz="2400" spc="-1" strike="noStrike">
                <a:solidFill>
                  <a:srgbClr val="000000"/>
                </a:solidFill>
                <a:latin typeface="Calibri"/>
              </a:rPr>
              <a:t>a</a:t>
            </a:r>
            <a:r>
              <a:rPr b="0" lang="en-US" sz="2400" spc="-1" strike="noStrike">
                <a:solidFill>
                  <a:srgbClr val="000000"/>
                </a:solidFill>
                <a:latin typeface="Calibri"/>
              </a:rPr>
              <a:t> </a:t>
            </a:r>
            <a:r>
              <a:rPr b="0" lang="en-US" sz="2400" spc="-1" strike="noStrike">
                <a:solidFill>
                  <a:srgbClr val="000000"/>
                </a:solidFill>
                <a:latin typeface="Calibri"/>
              </a:rPr>
              <a:t>b</a:t>
            </a:r>
            <a:r>
              <a:rPr b="0" lang="en-US" sz="2400" spc="-1" strike="noStrike">
                <a:solidFill>
                  <a:srgbClr val="000000"/>
                </a:solidFill>
                <a:latin typeface="Calibri"/>
              </a:rPr>
              <a:t>o</a:t>
            </a:r>
            <a:r>
              <a:rPr b="0" lang="en-US" sz="2400" spc="-1" strike="noStrike">
                <a:solidFill>
                  <a:srgbClr val="000000"/>
                </a:solidFill>
                <a:latin typeface="Calibri"/>
              </a:rPr>
              <a:t>n</a:t>
            </a:r>
            <a:r>
              <a:rPr b="0" lang="en-US" sz="2400" spc="-1" strike="noStrike">
                <a:solidFill>
                  <a:srgbClr val="000000"/>
                </a:solidFill>
                <a:latin typeface="Calibri"/>
              </a:rPr>
              <a:t>d</a:t>
            </a:r>
            <a:r>
              <a:rPr b="0" lang="en-US" sz="2400" spc="-1" strike="noStrike">
                <a:solidFill>
                  <a:srgbClr val="000000"/>
                </a:solidFill>
                <a:latin typeface="Calibri"/>
              </a:rPr>
              <a:t> </a:t>
            </a:r>
            <a:r>
              <a:rPr b="0" lang="en-US" sz="2400" spc="-1" strike="noStrike">
                <a:solidFill>
                  <a:srgbClr val="000000"/>
                </a:solidFill>
                <a:latin typeface="Calibri"/>
              </a:rPr>
              <a:t>f</a:t>
            </a:r>
            <a:r>
              <a:rPr b="0" lang="en-US" sz="2400" spc="-1" strike="noStrike">
                <a:solidFill>
                  <a:srgbClr val="000000"/>
                </a:solidFill>
                <a:latin typeface="Calibri"/>
              </a:rPr>
              <a:t>o</a:t>
            </a:r>
            <a:r>
              <a:rPr b="0" lang="en-US" sz="2400" spc="-1" strike="noStrike">
                <a:solidFill>
                  <a:srgbClr val="000000"/>
                </a:solidFill>
                <a:latin typeface="Calibri"/>
              </a:rPr>
              <a:t>r</a:t>
            </a:r>
            <a:r>
              <a:rPr b="0" lang="en-US" sz="2400" spc="-1" strike="noStrike">
                <a:solidFill>
                  <a:srgbClr val="000000"/>
                </a:solidFill>
                <a:latin typeface="Calibri"/>
              </a:rPr>
              <a:t>m</a:t>
            </a:r>
            <a:r>
              <a:rPr b="0" lang="en-US" sz="2400" spc="-1" strike="noStrike">
                <a:solidFill>
                  <a:srgbClr val="000000"/>
                </a:solidFill>
                <a:latin typeface="Calibri"/>
              </a:rPr>
              <a:t>e</a:t>
            </a:r>
            <a:r>
              <a:rPr b="0" lang="en-US" sz="2400" spc="-1" strike="noStrike">
                <a:solidFill>
                  <a:srgbClr val="000000"/>
                </a:solidFill>
                <a:latin typeface="Calibri"/>
              </a:rPr>
              <a:t>d</a:t>
            </a:r>
            <a:r>
              <a:rPr b="0" lang="en-US" sz="2400" spc="-1" strike="noStrike">
                <a:solidFill>
                  <a:srgbClr val="000000"/>
                </a:solidFill>
                <a:latin typeface="Calibri"/>
              </a:rPr>
              <a:t> </a:t>
            </a:r>
            <a:r>
              <a:rPr b="0" lang="en-US" sz="2400" spc="-1" strike="noStrike">
                <a:solidFill>
                  <a:srgbClr val="000000"/>
                </a:solidFill>
                <a:latin typeface="Calibri"/>
              </a:rPr>
              <a:t>w</a:t>
            </a:r>
            <a:r>
              <a:rPr b="0" lang="en-US" sz="2400" spc="-1" strike="noStrike">
                <a:solidFill>
                  <a:srgbClr val="000000"/>
                </a:solidFill>
                <a:latin typeface="Calibri"/>
              </a:rPr>
              <a:t>h</a:t>
            </a:r>
            <a:r>
              <a:rPr b="0" lang="en-US" sz="2400" spc="-1" strike="noStrike">
                <a:solidFill>
                  <a:srgbClr val="000000"/>
                </a:solidFill>
                <a:latin typeface="Calibri"/>
              </a:rPr>
              <a:t>e</a:t>
            </a:r>
            <a:r>
              <a:rPr b="0" lang="en-US" sz="2400" spc="-1" strike="noStrike">
                <a:solidFill>
                  <a:srgbClr val="000000"/>
                </a:solidFill>
                <a:latin typeface="Calibri"/>
              </a:rPr>
              <a:t>n</a:t>
            </a:r>
            <a:r>
              <a:rPr b="0" lang="en-US" sz="2400" spc="-1" strike="noStrike">
                <a:solidFill>
                  <a:srgbClr val="000000"/>
                </a:solidFill>
                <a:latin typeface="Calibri"/>
              </a:rPr>
              <a:t> </a:t>
            </a:r>
            <a:r>
              <a:rPr b="0" lang="en-US" sz="2400" spc="-1" strike="noStrike">
                <a:solidFill>
                  <a:srgbClr val="000000"/>
                </a:solidFill>
                <a:latin typeface="Calibri"/>
              </a:rPr>
              <a:t>a</a:t>
            </a:r>
            <a:r>
              <a:rPr b="0" lang="en-US" sz="2400" spc="-1" strike="noStrike">
                <a:solidFill>
                  <a:srgbClr val="000000"/>
                </a:solidFill>
                <a:latin typeface="Calibri"/>
              </a:rPr>
              <a:t>t</a:t>
            </a:r>
            <a:r>
              <a:rPr b="0" lang="en-US" sz="2400" spc="-1" strike="noStrike">
                <a:solidFill>
                  <a:srgbClr val="000000"/>
                </a:solidFill>
                <a:latin typeface="Calibri"/>
              </a:rPr>
              <a:t>o</a:t>
            </a:r>
            <a:r>
              <a:rPr b="0" lang="en-US" sz="2400" spc="-1" strike="noStrike">
                <a:solidFill>
                  <a:srgbClr val="000000"/>
                </a:solidFill>
                <a:latin typeface="Calibri"/>
              </a:rPr>
              <a:t>m</a:t>
            </a:r>
            <a:r>
              <a:rPr b="0" lang="en-US" sz="2400" spc="-1" strike="noStrike">
                <a:solidFill>
                  <a:srgbClr val="000000"/>
                </a:solidFill>
                <a:latin typeface="Calibri"/>
              </a:rPr>
              <a:t>s</a:t>
            </a:r>
            <a:r>
              <a:rPr b="0" lang="en-US" sz="2400" spc="-1" strike="noStrike">
                <a:solidFill>
                  <a:srgbClr val="000000"/>
                </a:solidFill>
                <a:latin typeface="Calibri"/>
              </a:rPr>
              <a:t> </a:t>
            </a:r>
            <a:r>
              <a:rPr b="0" lang="en-US" sz="2400" spc="-1" strike="noStrike">
                <a:solidFill>
                  <a:srgbClr val="000000"/>
                </a:solidFill>
                <a:latin typeface="Calibri"/>
              </a:rPr>
              <a:t>s</a:t>
            </a:r>
            <a:r>
              <a:rPr b="0" lang="en-US" sz="2400" spc="-1" strike="noStrike">
                <a:solidFill>
                  <a:srgbClr val="000000"/>
                </a:solidFill>
                <a:latin typeface="Calibri"/>
              </a:rPr>
              <a:t>h</a:t>
            </a:r>
            <a:r>
              <a:rPr b="0" lang="en-US" sz="2400" spc="-1" strike="noStrike">
                <a:solidFill>
                  <a:srgbClr val="000000"/>
                </a:solidFill>
                <a:latin typeface="Calibri"/>
              </a:rPr>
              <a:t>a</a:t>
            </a:r>
            <a:r>
              <a:rPr b="0" lang="en-US" sz="2400" spc="-1" strike="noStrike">
                <a:solidFill>
                  <a:srgbClr val="000000"/>
                </a:solidFill>
                <a:latin typeface="Calibri"/>
              </a:rPr>
              <a:t>r</a:t>
            </a:r>
            <a:r>
              <a:rPr b="0" lang="en-US" sz="2400" spc="-1" strike="noStrike">
                <a:solidFill>
                  <a:srgbClr val="000000"/>
                </a:solidFill>
                <a:latin typeface="Calibri"/>
              </a:rPr>
              <a:t>e</a:t>
            </a:r>
            <a:r>
              <a:rPr b="0" lang="en-US" sz="2400" spc="-1" strike="noStrike">
                <a:solidFill>
                  <a:srgbClr val="000000"/>
                </a:solidFill>
                <a:latin typeface="Calibri"/>
              </a:rPr>
              <a:t> </a:t>
            </a:r>
            <a:r>
              <a:rPr b="0" lang="en-US" sz="2400" spc="-1" strike="noStrike">
                <a:solidFill>
                  <a:srgbClr val="000000"/>
                </a:solidFill>
                <a:latin typeface="Calibri"/>
              </a:rPr>
              <a:t>e</a:t>
            </a:r>
            <a:r>
              <a:rPr b="0" lang="en-US" sz="2400" spc="-1" strike="noStrike">
                <a:solidFill>
                  <a:srgbClr val="000000"/>
                </a:solidFill>
                <a:latin typeface="Calibri"/>
              </a:rPr>
              <a:t>l</a:t>
            </a:r>
            <a:r>
              <a:rPr b="0" lang="en-US" sz="2400" spc="-1" strike="noStrike">
                <a:solidFill>
                  <a:srgbClr val="000000"/>
                </a:solidFill>
                <a:latin typeface="Calibri"/>
              </a:rPr>
              <a:t>e</a:t>
            </a:r>
            <a:r>
              <a:rPr b="0" lang="en-US" sz="2400" spc="-1" strike="noStrike">
                <a:solidFill>
                  <a:srgbClr val="000000"/>
                </a:solidFill>
                <a:latin typeface="Calibri"/>
              </a:rPr>
              <a:t>c</a:t>
            </a:r>
            <a:r>
              <a:rPr b="0" lang="en-US" sz="2400" spc="-1" strike="noStrike">
                <a:solidFill>
                  <a:srgbClr val="000000"/>
                </a:solidFill>
                <a:latin typeface="Calibri"/>
              </a:rPr>
              <a:t>t</a:t>
            </a:r>
            <a:r>
              <a:rPr b="0" lang="en-US" sz="2400" spc="-1" strike="noStrike">
                <a:solidFill>
                  <a:srgbClr val="000000"/>
                </a:solidFill>
                <a:latin typeface="Calibri"/>
              </a:rPr>
              <a:t>r</a:t>
            </a:r>
            <a:r>
              <a:rPr b="0" lang="en-US" sz="2400" spc="-1" strike="noStrike">
                <a:solidFill>
                  <a:srgbClr val="000000"/>
                </a:solidFill>
                <a:latin typeface="Calibri"/>
              </a:rPr>
              <a:t>o</a:t>
            </a:r>
            <a:r>
              <a:rPr b="0" lang="en-US" sz="2400" spc="-1" strike="noStrike">
                <a:solidFill>
                  <a:srgbClr val="000000"/>
                </a:solidFill>
                <a:latin typeface="Calibri"/>
              </a:rPr>
              <a:t>n</a:t>
            </a:r>
            <a:r>
              <a:rPr b="0" lang="en-US" sz="2400" spc="-1" strike="noStrike">
                <a:solidFill>
                  <a:srgbClr val="000000"/>
                </a:solidFill>
                <a:latin typeface="Calibri"/>
              </a:rPr>
              <a:t>s</a:t>
            </a:r>
            <a:r>
              <a:rPr b="0" lang="en-US" sz="2400" spc="-1" strike="noStrike">
                <a:solidFill>
                  <a:srgbClr val="000000"/>
                </a:solidFill>
                <a:latin typeface="Calibri"/>
              </a:rPr>
              <a:t>. </a:t>
            </a:r>
            <a:endParaRPr b="0" lang="en-US" sz="2400" spc="-1" strike="noStrike">
              <a:solidFill>
                <a:srgbClr val="000000"/>
              </a:solidFill>
              <a:latin typeface="Times New Roman"/>
            </a:endParaRPr>
          </a:p>
        </p:txBody>
      </p:sp>
    </p:spTree>
  </p:cSld>
  <mc:AlternateContent>
    <mc:Choice Requires="p14">
      <p:transition spd="slow" p14:dur="2000">
        <p:fade thruBlk="true"/>
      </p:transition>
    </mc:Choice>
    <mc:Fallback>
      <p:transition spd="slow">
        <p:fade thruBlk="true"/>
      </p:transition>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5" name="TextShape 1"/>
          <p:cNvSpPr txBox="1"/>
          <p:nvPr/>
        </p:nvSpPr>
        <p:spPr>
          <a:xfrm>
            <a:off x="685800" y="22824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Trends in Bond Length and Energy</a:t>
            </a:r>
            <a:endParaRPr b="0" lang="en-US" sz="4400" spc="-1" strike="noStrike">
              <a:solidFill>
                <a:srgbClr val="9900ff"/>
              </a:solidFill>
              <a:latin typeface="Times New Roman"/>
            </a:endParaRPr>
          </a:p>
        </p:txBody>
      </p:sp>
      <p:graphicFrame>
        <p:nvGraphicFramePr>
          <p:cNvPr id="436" name="Table 2"/>
          <p:cNvGraphicFramePr/>
          <p:nvPr/>
        </p:nvGraphicFramePr>
        <p:xfrm>
          <a:off x="1066680" y="1447920"/>
          <a:ext cx="6934320" cy="5297400"/>
        </p:xfrm>
        <a:graphic>
          <a:graphicData uri="http://schemas.openxmlformats.org/drawingml/2006/table">
            <a:tbl>
              <a:tblPr/>
              <a:tblGrid>
                <a:gridCol w="2514600"/>
                <a:gridCol w="2210040"/>
                <a:gridCol w="2209680"/>
              </a:tblGrid>
              <a:tr h="1035720">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800" spc="-1" strike="noStrike">
                          <a:solidFill>
                            <a:srgbClr val="000000"/>
                          </a:solidFill>
                          <a:latin typeface="Times New Roman"/>
                        </a:rPr>
                        <a:t>Bond</a:t>
                      </a:r>
                      <a:endParaRPr b="0" lang="en-US" sz="2800" spc="-1" strike="noStrike">
                        <a:solidFill>
                          <a:srgbClr val="000000"/>
                        </a:solidFill>
                        <a:latin typeface="Times New Roman"/>
                      </a:endParaRPr>
                    </a:p>
                  </a:txBody>
                  <a:tcPr marL="90000" marR="90000">
                    <a:lnL w="13680">
                      <a:solidFill>
                        <a:srgbClr val="000000"/>
                      </a:solidFill>
                    </a:lnL>
                    <a:lnR w="5760">
                      <a:solidFill>
                        <a:srgbClr val="000000"/>
                      </a:solidFill>
                    </a:lnR>
                    <a:lnT w="13680">
                      <a:solidFill>
                        <a:srgbClr val="000000"/>
                      </a:solidFill>
                    </a:lnT>
                    <a:lnB w="5760">
                      <a:solidFill>
                        <a:srgbClr val="000000"/>
                      </a:solidFill>
                    </a:lnB>
                    <a:noFill/>
                  </a:tcPr>
                </a:tc>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800" spc="-1" strike="noStrike">
                          <a:solidFill>
                            <a:srgbClr val="000000"/>
                          </a:solidFill>
                          <a:latin typeface="Times New Roman"/>
                        </a:rPr>
                        <a:t>Length</a:t>
                      </a:r>
                      <a:endParaRPr b="0" lang="en-US" sz="2800" spc="-1" strike="noStrike">
                        <a:solidFill>
                          <a:srgbClr val="000000"/>
                        </a:solidFill>
                        <a:latin typeface="Times New Roman"/>
                      </a:endParaRPr>
                    </a:p>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800" spc="-1" strike="noStrike">
                          <a:solidFill>
                            <a:srgbClr val="000000"/>
                          </a:solidFill>
                          <a:latin typeface="Times New Roman"/>
                        </a:rPr>
                        <a:t>(pm)</a:t>
                      </a:r>
                      <a:endParaRPr b="0" lang="en-US" sz="2800" spc="-1" strike="noStrike">
                        <a:solidFill>
                          <a:srgbClr val="000000"/>
                        </a:solidFill>
                        <a:latin typeface="Times New Roman"/>
                      </a:endParaRPr>
                    </a:p>
                  </a:txBody>
                  <a:tcPr marL="90000" marR="90000">
                    <a:lnL w="5760">
                      <a:solidFill>
                        <a:srgbClr val="000000"/>
                      </a:solidFill>
                    </a:lnL>
                    <a:lnR w="5760">
                      <a:solidFill>
                        <a:srgbClr val="000000"/>
                      </a:solidFill>
                    </a:lnR>
                    <a:lnT w="13680">
                      <a:solidFill>
                        <a:srgbClr val="000000"/>
                      </a:solidFill>
                    </a:lnT>
                    <a:lnB w="5760">
                      <a:solidFill>
                        <a:srgbClr val="000000"/>
                      </a:solidFill>
                    </a:lnB>
                    <a:noFill/>
                  </a:tcPr>
                </a:tc>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800" spc="-1" strike="noStrike">
                          <a:solidFill>
                            <a:srgbClr val="000000"/>
                          </a:solidFill>
                          <a:latin typeface="Times New Roman"/>
                        </a:rPr>
                        <a:t>Energy </a:t>
                      </a:r>
                      <a:endParaRPr b="0" lang="en-US" sz="2800" spc="-1" strike="noStrike">
                        <a:solidFill>
                          <a:srgbClr val="000000"/>
                        </a:solidFill>
                        <a:latin typeface="Times New Roman"/>
                      </a:endParaRPr>
                    </a:p>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800" spc="-1" strike="noStrike">
                          <a:solidFill>
                            <a:srgbClr val="000000"/>
                          </a:solidFill>
                          <a:latin typeface="Times New Roman"/>
                        </a:rPr>
                        <a:t>(kJ/mol)</a:t>
                      </a:r>
                      <a:endParaRPr b="0" lang="en-US" sz="2800" spc="-1" strike="noStrike">
                        <a:solidFill>
                          <a:srgbClr val="000000"/>
                        </a:solidFill>
                        <a:latin typeface="Times New Roman"/>
                      </a:endParaRPr>
                    </a:p>
                  </a:txBody>
                  <a:tcPr marL="90000" marR="90000">
                    <a:lnL w="5760">
                      <a:solidFill>
                        <a:srgbClr val="000000"/>
                      </a:solidFill>
                    </a:lnL>
                    <a:lnR w="13680">
                      <a:solidFill>
                        <a:srgbClr val="000000"/>
                      </a:solidFill>
                    </a:lnR>
                    <a:lnT w="13680">
                      <a:solidFill>
                        <a:srgbClr val="000000"/>
                      </a:solidFill>
                    </a:lnT>
                    <a:lnB w="5760">
                      <a:solidFill>
                        <a:srgbClr val="000000"/>
                      </a:solidFill>
                    </a:lnB>
                    <a:noFill/>
                  </a:tcPr>
                </a:tc>
              </a:tr>
              <a:tr h="532800">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C-C</a:t>
                      </a:r>
                      <a:endParaRPr b="0" lang="en-US" sz="2800" spc="-1" strike="noStrike">
                        <a:solidFill>
                          <a:srgbClr val="000000"/>
                        </a:solidFill>
                        <a:latin typeface="Times New Roman"/>
                      </a:endParaRPr>
                    </a:p>
                  </a:txBody>
                  <a:tcPr marL="90000" marR="90000">
                    <a:lnL w="13680">
                      <a:solidFill>
                        <a:srgbClr val="000000"/>
                      </a:solidFill>
                    </a:lnL>
                    <a:lnR w="5760">
                      <a:solidFill>
                        <a:srgbClr val="000000"/>
                      </a:solidFill>
                    </a:lnR>
                    <a:lnT w="5760">
                      <a:solidFill>
                        <a:srgbClr val="000000"/>
                      </a:solidFill>
                    </a:lnT>
                    <a:lnB w="5760">
                      <a:solidFill>
                        <a:srgbClr val="000000"/>
                      </a:solidFill>
                    </a:lnB>
                    <a:noFill/>
                  </a:tcPr>
                </a:tc>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154</a:t>
                      </a:r>
                      <a:endParaRPr b="0" lang="en-US" sz="2800" spc="-1" strike="noStrike">
                        <a:solidFill>
                          <a:srgbClr val="000000"/>
                        </a:solidFill>
                        <a:latin typeface="Times New Roman"/>
                      </a:endParaRPr>
                    </a:p>
                  </a:txBody>
                  <a:tcPr marL="90000" marR="90000">
                    <a:lnL w="5760">
                      <a:solidFill>
                        <a:srgbClr val="000000"/>
                      </a:solidFill>
                    </a:lnL>
                    <a:lnR w="5760">
                      <a:solidFill>
                        <a:srgbClr val="000000"/>
                      </a:solidFill>
                    </a:lnR>
                    <a:lnT w="5760">
                      <a:solidFill>
                        <a:srgbClr val="000000"/>
                      </a:solidFill>
                    </a:lnT>
                    <a:lnB w="5760">
                      <a:solidFill>
                        <a:srgbClr val="000000"/>
                      </a:solidFill>
                    </a:lnB>
                    <a:noFill/>
                  </a:tcPr>
                </a:tc>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346</a:t>
                      </a:r>
                      <a:endParaRPr b="0" lang="en-US" sz="2800" spc="-1" strike="noStrike">
                        <a:solidFill>
                          <a:srgbClr val="000000"/>
                        </a:solidFill>
                        <a:latin typeface="Times New Roman"/>
                      </a:endParaRPr>
                    </a:p>
                  </a:txBody>
                  <a:tcPr marL="90000" marR="90000">
                    <a:lnL w="5760">
                      <a:solidFill>
                        <a:srgbClr val="000000"/>
                      </a:solidFill>
                    </a:lnL>
                    <a:lnR w="13680">
                      <a:solidFill>
                        <a:srgbClr val="000000"/>
                      </a:solidFill>
                    </a:lnR>
                    <a:lnT w="5760">
                      <a:solidFill>
                        <a:srgbClr val="000000"/>
                      </a:solidFill>
                    </a:lnT>
                    <a:lnB w="5760">
                      <a:solidFill>
                        <a:srgbClr val="000000"/>
                      </a:solidFill>
                    </a:lnB>
                    <a:noFill/>
                  </a:tcPr>
                </a:tc>
              </a:tr>
              <a:tr h="533160">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C=C</a:t>
                      </a:r>
                      <a:endParaRPr b="0" lang="en-US" sz="2800" spc="-1" strike="noStrike">
                        <a:solidFill>
                          <a:srgbClr val="000000"/>
                        </a:solidFill>
                        <a:latin typeface="Times New Roman"/>
                      </a:endParaRPr>
                    </a:p>
                  </a:txBody>
                  <a:tcPr marL="90000" marR="90000">
                    <a:lnL w="13680">
                      <a:solidFill>
                        <a:srgbClr val="000000"/>
                      </a:solidFill>
                    </a:lnL>
                    <a:lnR w="5760">
                      <a:solidFill>
                        <a:srgbClr val="000000"/>
                      </a:solidFill>
                    </a:lnR>
                    <a:lnT w="5760">
                      <a:solidFill>
                        <a:srgbClr val="000000"/>
                      </a:solidFill>
                    </a:lnT>
                    <a:lnB w="5760">
                      <a:solidFill>
                        <a:srgbClr val="000000"/>
                      </a:solidFill>
                    </a:lnB>
                    <a:noFill/>
                  </a:tcPr>
                </a:tc>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134</a:t>
                      </a:r>
                      <a:endParaRPr b="0" lang="en-US" sz="2800" spc="-1" strike="noStrike">
                        <a:solidFill>
                          <a:srgbClr val="000000"/>
                        </a:solidFill>
                        <a:latin typeface="Times New Roman"/>
                      </a:endParaRPr>
                    </a:p>
                  </a:txBody>
                  <a:tcPr marL="90000" marR="90000">
                    <a:lnL w="5760">
                      <a:solidFill>
                        <a:srgbClr val="000000"/>
                      </a:solidFill>
                    </a:lnL>
                    <a:lnR w="5760">
                      <a:solidFill>
                        <a:srgbClr val="000000"/>
                      </a:solidFill>
                    </a:lnR>
                    <a:lnT w="5760">
                      <a:solidFill>
                        <a:srgbClr val="000000"/>
                      </a:solidFill>
                    </a:lnT>
                    <a:lnB w="5760">
                      <a:solidFill>
                        <a:srgbClr val="000000"/>
                      </a:solidFill>
                    </a:lnB>
                    <a:noFill/>
                  </a:tcPr>
                </a:tc>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602</a:t>
                      </a:r>
                      <a:endParaRPr b="0" lang="en-US" sz="2800" spc="-1" strike="noStrike">
                        <a:solidFill>
                          <a:srgbClr val="000000"/>
                        </a:solidFill>
                        <a:latin typeface="Times New Roman"/>
                      </a:endParaRPr>
                    </a:p>
                  </a:txBody>
                  <a:tcPr marL="90000" marR="90000">
                    <a:lnL w="5760">
                      <a:solidFill>
                        <a:srgbClr val="000000"/>
                      </a:solidFill>
                    </a:lnL>
                    <a:lnR w="13680">
                      <a:solidFill>
                        <a:srgbClr val="000000"/>
                      </a:solidFill>
                    </a:lnR>
                    <a:lnT w="5760">
                      <a:solidFill>
                        <a:srgbClr val="000000"/>
                      </a:solidFill>
                    </a:lnT>
                    <a:lnB w="5760">
                      <a:solidFill>
                        <a:srgbClr val="000000"/>
                      </a:solidFill>
                    </a:lnB>
                    <a:noFill/>
                  </a:tcPr>
                </a:tc>
              </a:tr>
              <a:tr h="533160">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C</a:t>
                      </a:r>
                      <a:r>
                        <a:rPr b="0" lang="en-US" sz="2800" spc="-1" strike="noStrike">
                          <a:solidFill>
                            <a:srgbClr val="000000"/>
                          </a:solidFill>
                          <a:latin typeface="Symbol"/>
                          <a:ea typeface="Symbol"/>
                        </a:rPr>
                        <a:t></a:t>
                      </a:r>
                      <a:r>
                        <a:rPr b="0" lang="en-US" sz="2800" spc="-1" strike="noStrike">
                          <a:solidFill>
                            <a:srgbClr val="000000"/>
                          </a:solidFill>
                          <a:latin typeface="Times New Roman"/>
                        </a:rPr>
                        <a:t>C</a:t>
                      </a:r>
                      <a:endParaRPr b="0" lang="en-US" sz="2800" spc="-1" strike="noStrike">
                        <a:solidFill>
                          <a:srgbClr val="000000"/>
                        </a:solidFill>
                        <a:latin typeface="Times New Roman"/>
                      </a:endParaRPr>
                    </a:p>
                  </a:txBody>
                  <a:tcPr marL="90000" marR="90000">
                    <a:lnL w="13680">
                      <a:solidFill>
                        <a:srgbClr val="000000"/>
                      </a:solidFill>
                    </a:lnL>
                    <a:lnR w="5760">
                      <a:solidFill>
                        <a:srgbClr val="000000"/>
                      </a:solidFill>
                    </a:lnR>
                    <a:lnT w="5760">
                      <a:solidFill>
                        <a:srgbClr val="000000"/>
                      </a:solidFill>
                    </a:lnT>
                    <a:lnB w="5760">
                      <a:solidFill>
                        <a:srgbClr val="000000"/>
                      </a:solidFill>
                    </a:lnB>
                    <a:noFill/>
                  </a:tcPr>
                </a:tc>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120</a:t>
                      </a:r>
                      <a:endParaRPr b="0" lang="en-US" sz="2800" spc="-1" strike="noStrike">
                        <a:solidFill>
                          <a:srgbClr val="000000"/>
                        </a:solidFill>
                        <a:latin typeface="Times New Roman"/>
                      </a:endParaRPr>
                    </a:p>
                  </a:txBody>
                  <a:tcPr marL="90000" marR="90000">
                    <a:lnL w="5760">
                      <a:solidFill>
                        <a:srgbClr val="000000"/>
                      </a:solidFill>
                    </a:lnL>
                    <a:lnR w="5760">
                      <a:solidFill>
                        <a:srgbClr val="000000"/>
                      </a:solidFill>
                    </a:lnR>
                    <a:lnT w="5760">
                      <a:solidFill>
                        <a:srgbClr val="000000"/>
                      </a:solidFill>
                    </a:lnT>
                    <a:lnB w="5760">
                      <a:solidFill>
                        <a:srgbClr val="000000"/>
                      </a:solidFill>
                    </a:lnB>
                    <a:noFill/>
                  </a:tcPr>
                </a:tc>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835</a:t>
                      </a:r>
                      <a:endParaRPr b="0" lang="en-US" sz="2800" spc="-1" strike="noStrike">
                        <a:solidFill>
                          <a:srgbClr val="000000"/>
                        </a:solidFill>
                        <a:latin typeface="Times New Roman"/>
                      </a:endParaRPr>
                    </a:p>
                  </a:txBody>
                  <a:tcPr marL="90000" marR="90000">
                    <a:lnL w="5760">
                      <a:solidFill>
                        <a:srgbClr val="000000"/>
                      </a:solidFill>
                    </a:lnL>
                    <a:lnR w="13680">
                      <a:solidFill>
                        <a:srgbClr val="000000"/>
                      </a:solidFill>
                    </a:lnR>
                    <a:lnT w="5760">
                      <a:solidFill>
                        <a:srgbClr val="000000"/>
                      </a:solidFill>
                    </a:lnT>
                    <a:lnB w="5760">
                      <a:solidFill>
                        <a:srgbClr val="000000"/>
                      </a:solidFill>
                    </a:lnB>
                    <a:noFill/>
                  </a:tcPr>
                </a:tc>
              </a:tr>
              <a:tr h="532800">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C-N</a:t>
                      </a:r>
                      <a:endParaRPr b="0" lang="en-US" sz="2800" spc="-1" strike="noStrike">
                        <a:solidFill>
                          <a:srgbClr val="000000"/>
                        </a:solidFill>
                        <a:latin typeface="Times New Roman"/>
                      </a:endParaRPr>
                    </a:p>
                  </a:txBody>
                  <a:tcPr marL="90000" marR="90000">
                    <a:lnL w="13680">
                      <a:solidFill>
                        <a:srgbClr val="000000"/>
                      </a:solidFill>
                    </a:lnL>
                    <a:lnR w="5760">
                      <a:solidFill>
                        <a:srgbClr val="000000"/>
                      </a:solidFill>
                    </a:lnR>
                    <a:lnT w="5760">
                      <a:solidFill>
                        <a:srgbClr val="000000"/>
                      </a:solidFill>
                    </a:lnT>
                    <a:lnB w="5760">
                      <a:solidFill>
                        <a:srgbClr val="000000"/>
                      </a:solidFill>
                    </a:lnB>
                    <a:noFill/>
                  </a:tcPr>
                </a:tc>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147</a:t>
                      </a:r>
                      <a:endParaRPr b="0" lang="en-US" sz="2800" spc="-1" strike="noStrike">
                        <a:solidFill>
                          <a:srgbClr val="000000"/>
                        </a:solidFill>
                        <a:latin typeface="Times New Roman"/>
                      </a:endParaRPr>
                    </a:p>
                  </a:txBody>
                  <a:tcPr marL="90000" marR="90000">
                    <a:lnL w="5760">
                      <a:solidFill>
                        <a:srgbClr val="000000"/>
                      </a:solidFill>
                    </a:lnL>
                    <a:lnR w="5760">
                      <a:solidFill>
                        <a:srgbClr val="000000"/>
                      </a:solidFill>
                    </a:lnR>
                    <a:lnT w="5760">
                      <a:solidFill>
                        <a:srgbClr val="000000"/>
                      </a:solidFill>
                    </a:lnT>
                    <a:lnB w="5760">
                      <a:solidFill>
                        <a:srgbClr val="000000"/>
                      </a:solidFill>
                    </a:lnB>
                    <a:noFill/>
                  </a:tcPr>
                </a:tc>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305</a:t>
                      </a:r>
                      <a:endParaRPr b="0" lang="en-US" sz="2800" spc="-1" strike="noStrike">
                        <a:solidFill>
                          <a:srgbClr val="000000"/>
                        </a:solidFill>
                        <a:latin typeface="Times New Roman"/>
                      </a:endParaRPr>
                    </a:p>
                  </a:txBody>
                  <a:tcPr marL="90000" marR="90000">
                    <a:lnL w="5760">
                      <a:solidFill>
                        <a:srgbClr val="000000"/>
                      </a:solidFill>
                    </a:lnL>
                    <a:lnR w="13680">
                      <a:solidFill>
                        <a:srgbClr val="000000"/>
                      </a:solidFill>
                    </a:lnR>
                    <a:lnT w="5760">
                      <a:solidFill>
                        <a:srgbClr val="000000"/>
                      </a:solidFill>
                    </a:lnT>
                    <a:lnB w="5760">
                      <a:solidFill>
                        <a:srgbClr val="000000"/>
                      </a:solidFill>
                    </a:lnB>
                    <a:noFill/>
                  </a:tcPr>
                </a:tc>
              </a:tr>
              <a:tr h="533160">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C=N</a:t>
                      </a:r>
                      <a:endParaRPr b="0" lang="en-US" sz="2800" spc="-1" strike="noStrike">
                        <a:solidFill>
                          <a:srgbClr val="000000"/>
                        </a:solidFill>
                        <a:latin typeface="Times New Roman"/>
                      </a:endParaRPr>
                    </a:p>
                  </a:txBody>
                  <a:tcPr marL="90000" marR="90000">
                    <a:lnL w="13680">
                      <a:solidFill>
                        <a:srgbClr val="000000"/>
                      </a:solidFill>
                    </a:lnL>
                    <a:lnR w="5760">
                      <a:solidFill>
                        <a:srgbClr val="000000"/>
                      </a:solidFill>
                    </a:lnR>
                    <a:lnT w="5760">
                      <a:solidFill>
                        <a:srgbClr val="000000"/>
                      </a:solidFill>
                    </a:lnT>
                    <a:lnB w="5760">
                      <a:solidFill>
                        <a:srgbClr val="000000"/>
                      </a:solidFill>
                    </a:lnB>
                    <a:noFill/>
                  </a:tcPr>
                </a:tc>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128</a:t>
                      </a:r>
                      <a:endParaRPr b="0" lang="en-US" sz="2800" spc="-1" strike="noStrike">
                        <a:solidFill>
                          <a:srgbClr val="000000"/>
                        </a:solidFill>
                        <a:latin typeface="Times New Roman"/>
                      </a:endParaRPr>
                    </a:p>
                  </a:txBody>
                  <a:tcPr marL="90000" marR="90000">
                    <a:lnL w="5760">
                      <a:solidFill>
                        <a:srgbClr val="000000"/>
                      </a:solidFill>
                    </a:lnL>
                    <a:lnR w="5760">
                      <a:solidFill>
                        <a:srgbClr val="000000"/>
                      </a:solidFill>
                    </a:lnR>
                    <a:lnT w="5760">
                      <a:solidFill>
                        <a:srgbClr val="000000"/>
                      </a:solidFill>
                    </a:lnT>
                    <a:lnB w="5760">
                      <a:solidFill>
                        <a:srgbClr val="000000"/>
                      </a:solidFill>
                    </a:lnB>
                    <a:noFill/>
                  </a:tcPr>
                </a:tc>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615</a:t>
                      </a:r>
                      <a:endParaRPr b="0" lang="en-US" sz="2800" spc="-1" strike="noStrike">
                        <a:solidFill>
                          <a:srgbClr val="000000"/>
                        </a:solidFill>
                        <a:latin typeface="Times New Roman"/>
                      </a:endParaRPr>
                    </a:p>
                  </a:txBody>
                  <a:tcPr marL="90000" marR="90000">
                    <a:lnL w="5760">
                      <a:solidFill>
                        <a:srgbClr val="000000"/>
                      </a:solidFill>
                    </a:lnL>
                    <a:lnR w="13680">
                      <a:solidFill>
                        <a:srgbClr val="000000"/>
                      </a:solidFill>
                    </a:lnR>
                    <a:lnT w="5760">
                      <a:solidFill>
                        <a:srgbClr val="000000"/>
                      </a:solidFill>
                    </a:lnT>
                    <a:lnB w="5760">
                      <a:solidFill>
                        <a:srgbClr val="000000"/>
                      </a:solidFill>
                    </a:lnB>
                    <a:noFill/>
                  </a:tcPr>
                </a:tc>
              </a:tr>
              <a:tr h="533160">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C</a:t>
                      </a:r>
                      <a:r>
                        <a:rPr b="0" lang="en-US" sz="2800" spc="-1" strike="noStrike">
                          <a:solidFill>
                            <a:srgbClr val="000000"/>
                          </a:solidFill>
                          <a:latin typeface="Symbol"/>
                          <a:ea typeface="Symbol"/>
                        </a:rPr>
                        <a:t></a:t>
                      </a:r>
                      <a:r>
                        <a:rPr b="0" lang="en-US" sz="2800" spc="-1" strike="noStrike">
                          <a:solidFill>
                            <a:srgbClr val="000000"/>
                          </a:solidFill>
                          <a:latin typeface="Times New Roman"/>
                        </a:rPr>
                        <a:t>N</a:t>
                      </a:r>
                      <a:endParaRPr b="0" lang="en-US" sz="2800" spc="-1" strike="noStrike">
                        <a:solidFill>
                          <a:srgbClr val="000000"/>
                        </a:solidFill>
                        <a:latin typeface="Times New Roman"/>
                      </a:endParaRPr>
                    </a:p>
                  </a:txBody>
                  <a:tcPr marL="90000" marR="90000">
                    <a:lnL w="13680">
                      <a:solidFill>
                        <a:srgbClr val="000000"/>
                      </a:solidFill>
                    </a:lnL>
                    <a:lnR w="5760">
                      <a:solidFill>
                        <a:srgbClr val="000000"/>
                      </a:solidFill>
                    </a:lnR>
                    <a:lnT w="5760">
                      <a:solidFill>
                        <a:srgbClr val="000000"/>
                      </a:solidFill>
                    </a:lnT>
                    <a:lnB w="5760">
                      <a:solidFill>
                        <a:srgbClr val="000000"/>
                      </a:solidFill>
                    </a:lnB>
                    <a:noFill/>
                  </a:tcPr>
                </a:tc>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116</a:t>
                      </a:r>
                      <a:endParaRPr b="0" lang="en-US" sz="2800" spc="-1" strike="noStrike">
                        <a:solidFill>
                          <a:srgbClr val="000000"/>
                        </a:solidFill>
                        <a:latin typeface="Times New Roman"/>
                      </a:endParaRPr>
                    </a:p>
                  </a:txBody>
                  <a:tcPr marL="90000" marR="90000">
                    <a:lnL w="5760">
                      <a:solidFill>
                        <a:srgbClr val="000000"/>
                      </a:solidFill>
                    </a:lnL>
                    <a:lnR w="5760">
                      <a:solidFill>
                        <a:srgbClr val="000000"/>
                      </a:solidFill>
                    </a:lnR>
                    <a:lnT w="5760">
                      <a:solidFill>
                        <a:srgbClr val="000000"/>
                      </a:solidFill>
                    </a:lnT>
                    <a:lnB w="5760">
                      <a:solidFill>
                        <a:srgbClr val="000000"/>
                      </a:solidFill>
                    </a:lnB>
                    <a:noFill/>
                  </a:tcPr>
                </a:tc>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887</a:t>
                      </a:r>
                      <a:endParaRPr b="0" lang="en-US" sz="2800" spc="-1" strike="noStrike">
                        <a:solidFill>
                          <a:srgbClr val="000000"/>
                        </a:solidFill>
                        <a:latin typeface="Times New Roman"/>
                      </a:endParaRPr>
                    </a:p>
                  </a:txBody>
                  <a:tcPr marL="90000" marR="90000">
                    <a:lnL w="5760">
                      <a:solidFill>
                        <a:srgbClr val="000000"/>
                      </a:solidFill>
                    </a:lnL>
                    <a:lnR w="13680">
                      <a:solidFill>
                        <a:srgbClr val="000000"/>
                      </a:solidFill>
                    </a:lnR>
                    <a:lnT w="5760">
                      <a:solidFill>
                        <a:srgbClr val="000000"/>
                      </a:solidFill>
                    </a:lnT>
                    <a:lnB w="5760">
                      <a:solidFill>
                        <a:srgbClr val="000000"/>
                      </a:solidFill>
                    </a:lnB>
                    <a:noFill/>
                  </a:tcPr>
                </a:tc>
              </a:tr>
              <a:tr h="532800">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C-O</a:t>
                      </a:r>
                      <a:endParaRPr b="0" lang="en-US" sz="2800" spc="-1" strike="noStrike">
                        <a:solidFill>
                          <a:srgbClr val="000000"/>
                        </a:solidFill>
                        <a:latin typeface="Times New Roman"/>
                      </a:endParaRPr>
                    </a:p>
                  </a:txBody>
                  <a:tcPr marL="90000" marR="90000">
                    <a:lnL w="13680">
                      <a:solidFill>
                        <a:srgbClr val="000000"/>
                      </a:solidFill>
                    </a:lnL>
                    <a:lnR w="5760">
                      <a:solidFill>
                        <a:srgbClr val="000000"/>
                      </a:solidFill>
                    </a:lnR>
                    <a:lnT w="5760">
                      <a:solidFill>
                        <a:srgbClr val="000000"/>
                      </a:solidFill>
                    </a:lnT>
                    <a:lnB w="5760">
                      <a:solidFill>
                        <a:srgbClr val="000000"/>
                      </a:solidFill>
                    </a:lnB>
                    <a:noFill/>
                  </a:tcPr>
                </a:tc>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143</a:t>
                      </a:r>
                      <a:endParaRPr b="0" lang="en-US" sz="2800" spc="-1" strike="noStrike">
                        <a:solidFill>
                          <a:srgbClr val="000000"/>
                        </a:solidFill>
                        <a:latin typeface="Times New Roman"/>
                      </a:endParaRPr>
                    </a:p>
                  </a:txBody>
                  <a:tcPr marL="90000" marR="90000">
                    <a:lnL w="5760">
                      <a:solidFill>
                        <a:srgbClr val="000000"/>
                      </a:solidFill>
                    </a:lnL>
                    <a:lnR w="5760">
                      <a:solidFill>
                        <a:srgbClr val="000000"/>
                      </a:solidFill>
                    </a:lnR>
                    <a:lnT w="5760">
                      <a:solidFill>
                        <a:srgbClr val="000000"/>
                      </a:solidFill>
                    </a:lnT>
                    <a:lnB w="5760">
                      <a:solidFill>
                        <a:srgbClr val="000000"/>
                      </a:solidFill>
                    </a:lnB>
                    <a:noFill/>
                  </a:tcPr>
                </a:tc>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358</a:t>
                      </a:r>
                      <a:endParaRPr b="0" lang="en-US" sz="2800" spc="-1" strike="noStrike">
                        <a:solidFill>
                          <a:srgbClr val="000000"/>
                        </a:solidFill>
                        <a:latin typeface="Times New Roman"/>
                      </a:endParaRPr>
                    </a:p>
                  </a:txBody>
                  <a:tcPr marL="90000" marR="90000">
                    <a:lnL w="5760">
                      <a:solidFill>
                        <a:srgbClr val="000000"/>
                      </a:solidFill>
                    </a:lnL>
                    <a:lnR w="13680">
                      <a:solidFill>
                        <a:srgbClr val="000000"/>
                      </a:solidFill>
                    </a:lnR>
                    <a:lnT w="5760">
                      <a:solidFill>
                        <a:srgbClr val="000000"/>
                      </a:solidFill>
                    </a:lnT>
                    <a:lnB w="5760">
                      <a:solidFill>
                        <a:srgbClr val="000000"/>
                      </a:solidFill>
                    </a:lnB>
                    <a:noFill/>
                  </a:tcPr>
                </a:tc>
              </a:tr>
              <a:tr h="530640">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C=O</a:t>
                      </a:r>
                      <a:endParaRPr b="0" lang="en-US" sz="2800" spc="-1" strike="noStrike">
                        <a:solidFill>
                          <a:srgbClr val="000000"/>
                        </a:solidFill>
                        <a:latin typeface="Times New Roman"/>
                      </a:endParaRPr>
                    </a:p>
                  </a:txBody>
                  <a:tcPr marL="90000" marR="90000">
                    <a:lnL w="13680">
                      <a:solidFill>
                        <a:srgbClr val="000000"/>
                      </a:solidFill>
                    </a:lnL>
                    <a:lnR w="5760">
                      <a:solidFill>
                        <a:srgbClr val="000000"/>
                      </a:solidFill>
                    </a:lnR>
                    <a:lnT w="5760">
                      <a:solidFill>
                        <a:srgbClr val="000000"/>
                      </a:solidFill>
                    </a:lnT>
                    <a:lnB w="13680">
                      <a:solidFill>
                        <a:srgbClr val="000000"/>
                      </a:solidFill>
                    </a:lnB>
                    <a:noFill/>
                  </a:tcPr>
                </a:tc>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123</a:t>
                      </a:r>
                      <a:endParaRPr b="0" lang="en-US" sz="2800" spc="-1" strike="noStrike">
                        <a:solidFill>
                          <a:srgbClr val="000000"/>
                        </a:solidFill>
                        <a:latin typeface="Times New Roman"/>
                      </a:endParaRPr>
                    </a:p>
                  </a:txBody>
                  <a:tcPr marL="90000" marR="90000">
                    <a:lnL w="5760">
                      <a:solidFill>
                        <a:srgbClr val="000000"/>
                      </a:solidFill>
                    </a:lnL>
                    <a:lnR w="5760">
                      <a:solidFill>
                        <a:srgbClr val="000000"/>
                      </a:solidFill>
                    </a:lnR>
                    <a:lnT w="5760">
                      <a:solidFill>
                        <a:srgbClr val="000000"/>
                      </a:solidFill>
                    </a:lnT>
                    <a:lnB w="13680">
                      <a:solidFill>
                        <a:srgbClr val="000000"/>
                      </a:solidFill>
                    </a:lnB>
                    <a:noFill/>
                  </a:tcPr>
                </a:tc>
                <a:tc>
                  <a:txBody>
                    <a:bodyPr lIns="90000" rIns="90000" tIns="46800" bIns="46800">
                      <a:noAutofit/>
                    </a:bodyPr>
                    <a:p>
                      <a:pPr algn="ctr">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799</a:t>
                      </a:r>
                      <a:endParaRPr b="0" lang="en-US" sz="2800" spc="-1" strike="noStrike">
                        <a:solidFill>
                          <a:srgbClr val="000000"/>
                        </a:solidFill>
                        <a:latin typeface="Times New Roman"/>
                      </a:endParaRPr>
                    </a:p>
                  </a:txBody>
                  <a:tcPr marL="90000" marR="90000">
                    <a:lnL w="5760">
                      <a:solidFill>
                        <a:srgbClr val="000000"/>
                      </a:solidFill>
                    </a:lnL>
                    <a:lnR w="13680">
                      <a:solidFill>
                        <a:srgbClr val="000000"/>
                      </a:solidFill>
                    </a:lnR>
                    <a:lnT w="5760">
                      <a:solidFill>
                        <a:srgbClr val="000000"/>
                      </a:solidFill>
                    </a:lnT>
                    <a:lnB w="13680">
                      <a:solidFill>
                        <a:srgbClr val="000000"/>
                      </a:solidFill>
                    </a:lnB>
                    <a:noFill/>
                  </a:tcPr>
                </a:tc>
              </a:tr>
            </a:tbl>
          </a:graphicData>
        </a:graphic>
      </p:graphicFrame>
    </p:spTree>
  </p:cSld>
  <p:transition>
    <p:fade thruBlk="true"/>
  </p:transition>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7"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438"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4B2CC5B1-BB82-49C8-9245-A4C0EBFE27D3}"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439" name="TextShape 3"/>
          <p:cNvSpPr txBox="1"/>
          <p:nvPr/>
        </p:nvSpPr>
        <p:spPr>
          <a:xfrm>
            <a:off x="685800" y="285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Polyatomic Ions</a:t>
            </a:r>
            <a:endParaRPr b="0" lang="en-US" sz="4400" spc="-1" strike="noStrike">
              <a:solidFill>
                <a:srgbClr val="9900ff"/>
              </a:solidFill>
              <a:latin typeface="Times New Roman"/>
            </a:endParaRPr>
          </a:p>
        </p:txBody>
      </p:sp>
      <p:sp>
        <p:nvSpPr>
          <p:cNvPr id="440" name="TextShape 4"/>
          <p:cNvSpPr txBox="1"/>
          <p:nvPr/>
        </p:nvSpPr>
        <p:spPr>
          <a:xfrm>
            <a:off x="685800" y="1477080"/>
            <a:ext cx="7772400" cy="4114800"/>
          </a:xfrm>
          <a:prstGeom prst="rect">
            <a:avLst/>
          </a:prstGeom>
          <a:noFill/>
          <a:ln>
            <a:noFill/>
          </a:ln>
        </p:spPr>
        <p:txBody>
          <a:bodyPr>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The polyatomic ions are attracted to opposite ions by ionic bonds.</a:t>
            </a:r>
            <a:endParaRPr b="0" lang="en-US" sz="3200" spc="-1" strike="noStrike">
              <a:solidFill>
                <a:srgbClr val="000000"/>
              </a:solidFill>
              <a:latin typeface="Times New Roman"/>
            </a:endParaRPr>
          </a:p>
          <a:p>
            <a:pPr lvl="1" marL="742680" indent="-28548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Form crystal lattices.</a:t>
            </a:r>
            <a:endParaRPr b="0" lang="en-US" sz="28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Atoms in the polyatomic ion are held together by covalent bonds.</a:t>
            </a:r>
            <a:endParaRPr b="0" lang="en-US" sz="3200" spc="-1" strike="noStrike">
              <a:solidFill>
                <a:srgbClr val="000000"/>
              </a:solidFill>
              <a:latin typeface="Times New Roman"/>
            </a:endParaRPr>
          </a:p>
        </p:txBody>
      </p:sp>
      <p:pic>
        <p:nvPicPr>
          <p:cNvPr id="441" name="Picture 7" descr="10_00-36UN"/>
          <p:cNvPicPr/>
          <p:nvPr/>
        </p:nvPicPr>
        <p:blipFill>
          <a:blip r:embed="rId1"/>
          <a:srcRect l="65754" t="0" r="0" b="21603"/>
          <a:stretch/>
        </p:blipFill>
        <p:spPr>
          <a:xfrm>
            <a:off x="2604960" y="4570200"/>
            <a:ext cx="4053960" cy="979920"/>
          </a:xfrm>
          <a:prstGeom prst="rect">
            <a:avLst/>
          </a:prstGeom>
          <a:ln>
            <a:noFill/>
          </a:ln>
        </p:spPr>
      </p:pic>
    </p:spTree>
  </p:cSld>
  <p:transition>
    <p:fade thruBlk="true"/>
  </p:transition>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2"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443"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108EF794-B3A7-45EC-8A77-A874BAC2937B}"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444" name="TextShape 3"/>
          <p:cNvSpPr txBox="1"/>
          <p:nvPr/>
        </p:nvSpPr>
        <p:spPr>
          <a:xfrm>
            <a:off x="685800" y="42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Lewis Formulas </a:t>
            </a:r>
            <a:br/>
            <a:r>
              <a:rPr b="0" lang="en-US" sz="4400" spc="-1" strike="noStrike">
                <a:solidFill>
                  <a:srgbClr val="9900ff"/>
                </a:solidFill>
                <a:latin typeface="Times New Roman"/>
              </a:rPr>
              <a:t>of Molecules</a:t>
            </a:r>
            <a:endParaRPr b="0" lang="en-US" sz="4400" spc="-1" strike="noStrike">
              <a:solidFill>
                <a:srgbClr val="9900ff"/>
              </a:solidFill>
              <a:latin typeface="Times New Roman"/>
            </a:endParaRPr>
          </a:p>
        </p:txBody>
      </p:sp>
      <p:sp>
        <p:nvSpPr>
          <p:cNvPr id="445" name="TextShape 4"/>
          <p:cNvSpPr txBox="1"/>
          <p:nvPr/>
        </p:nvSpPr>
        <p:spPr>
          <a:xfrm>
            <a:off x="685800" y="1981080"/>
            <a:ext cx="7772400" cy="4114800"/>
          </a:xfrm>
          <a:prstGeom prst="rect">
            <a:avLst/>
          </a:prstGeom>
          <a:noFill/>
          <a:ln>
            <a:noFill/>
          </a:ln>
        </p:spPr>
        <p:txBody>
          <a:bodyPr>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Shows patterns of valence electron distribution in the molecules.</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Allows us to predict shapes of molecules.</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Allows us to predict properties of molecules and how they will interact together.</a:t>
            </a:r>
            <a:endParaRPr b="0" lang="en-US" sz="3200" spc="-1" strike="noStrike">
              <a:solidFill>
                <a:srgbClr val="000000"/>
              </a:solidFill>
              <a:latin typeface="Times New Roman"/>
            </a:endParaRPr>
          </a:p>
        </p:txBody>
      </p:sp>
    </p:spTree>
  </p:cSld>
  <p:transition>
    <p:fade thruBlk="true"/>
  </p:transition>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6"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447"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85F2E9AD-FD69-4594-A485-F79C659A0ED2}"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448" name="TextShape 3"/>
          <p:cNvSpPr txBox="1"/>
          <p:nvPr/>
        </p:nvSpPr>
        <p:spPr>
          <a:xfrm>
            <a:off x="2133720" y="380880"/>
            <a:ext cx="4876560" cy="60984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Lewis Structures</a:t>
            </a:r>
            <a:endParaRPr b="0" lang="en-US" sz="4400" spc="-1" strike="noStrike">
              <a:solidFill>
                <a:srgbClr val="9900ff"/>
              </a:solidFill>
              <a:latin typeface="Times New Roman"/>
            </a:endParaRPr>
          </a:p>
        </p:txBody>
      </p:sp>
      <p:sp>
        <p:nvSpPr>
          <p:cNvPr id="449" name="TextShape 4"/>
          <p:cNvSpPr txBox="1"/>
          <p:nvPr/>
        </p:nvSpPr>
        <p:spPr>
          <a:xfrm>
            <a:off x="685440" y="1142640"/>
            <a:ext cx="7467480" cy="3962520"/>
          </a:xfrm>
          <a:prstGeom prst="rect">
            <a:avLst/>
          </a:prstGeom>
          <a:noFill/>
          <a:ln>
            <a:noFill/>
          </a:ln>
        </p:spPr>
        <p:txBody>
          <a:bodyPr lIns="90360" rIns="90360" tIns="44280" bIns="44280">
            <a:normAutofit fontScale="97000"/>
          </a:bodyPr>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Some common bonding patterns.</a:t>
            </a:r>
            <a:endParaRPr b="0" lang="en-US" sz="2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 = 4 bonds &amp; 0 lone pairs.</a:t>
            </a:r>
            <a:endParaRPr b="0" lang="en-US" sz="2400" spc="-1" strike="noStrike">
              <a:solidFill>
                <a:srgbClr val="000000"/>
              </a:solidFill>
              <a:latin typeface="Times New Roman"/>
            </a:endParaRPr>
          </a:p>
          <a:p>
            <a:pPr lvl="2" marL="1143000" indent="-228600">
              <a:spcBef>
                <a:spcPts val="598"/>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4 bonds = 4 single, or 2 double, or single + triple, or 2 single + double.</a:t>
            </a:r>
            <a:endParaRPr b="0" lang="en-US" sz="24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N = 3 bonds &amp; 1 lone pair.</a:t>
            </a:r>
            <a:endParaRPr b="0" lang="en-US" sz="24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O = 2 bonds &amp; 2 lone pairs.</a:t>
            </a:r>
            <a:endParaRPr b="0" lang="en-US" sz="24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H and halogen = 1 bond.</a:t>
            </a:r>
            <a:endParaRPr b="0" lang="en-US" sz="24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Be = 2 bonds &amp; 0 lone pairs. </a:t>
            </a:r>
            <a:endParaRPr b="0" lang="en-US" sz="24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B = 3 bonds &amp; 0 lone pairs.</a:t>
            </a:r>
            <a:endParaRPr b="0" lang="en-US" sz="2400" spc="-1" strike="noStrike">
              <a:solidFill>
                <a:srgbClr val="000000"/>
              </a:solidFill>
              <a:latin typeface="Times New Roman"/>
            </a:endParaRPr>
          </a:p>
        </p:txBody>
      </p:sp>
      <p:grpSp>
        <p:nvGrpSpPr>
          <p:cNvPr id="450" name="Group 5"/>
          <p:cNvGrpSpPr/>
          <p:nvPr/>
        </p:nvGrpSpPr>
        <p:grpSpPr>
          <a:xfrm>
            <a:off x="1143000" y="5105160"/>
            <a:ext cx="6502320" cy="1058760"/>
            <a:chOff x="1143000" y="5105160"/>
            <a:chExt cx="6502320" cy="1058760"/>
          </a:xfrm>
        </p:grpSpPr>
        <p:sp>
          <p:nvSpPr>
            <p:cNvPr id="451" name="CustomShape 6"/>
            <p:cNvSpPr/>
            <p:nvPr/>
          </p:nvSpPr>
          <p:spPr>
            <a:xfrm>
              <a:off x="5841720" y="6003720"/>
              <a:ext cx="106560" cy="99720"/>
            </a:xfrm>
            <a:prstGeom prst="ellipse">
              <a:avLst/>
            </a:prstGeom>
            <a:solidFill>
              <a:srgbClr val="000000"/>
            </a:solidFill>
            <a:ln w="12600">
              <a:solidFill>
                <a:srgbClr val="000000"/>
              </a:solidFill>
              <a:miter/>
            </a:ln>
          </p:spPr>
          <p:style>
            <a:lnRef idx="0"/>
            <a:fillRef idx="0"/>
            <a:effectRef idx="0"/>
            <a:fontRef idx="minor"/>
          </p:style>
        </p:sp>
        <p:sp>
          <p:nvSpPr>
            <p:cNvPr id="452" name="CustomShape 7"/>
            <p:cNvSpPr/>
            <p:nvPr/>
          </p:nvSpPr>
          <p:spPr>
            <a:xfrm>
              <a:off x="6010200" y="6003720"/>
              <a:ext cx="103320" cy="99720"/>
            </a:xfrm>
            <a:prstGeom prst="ellipse">
              <a:avLst/>
            </a:prstGeom>
            <a:solidFill>
              <a:srgbClr val="000000"/>
            </a:solidFill>
            <a:ln w="12600">
              <a:solidFill>
                <a:srgbClr val="000000"/>
              </a:solidFill>
              <a:miter/>
            </a:ln>
          </p:spPr>
          <p:style>
            <a:lnRef idx="0"/>
            <a:fillRef idx="0"/>
            <a:effectRef idx="0"/>
            <a:fontRef idx="minor"/>
          </p:style>
        </p:sp>
        <p:sp>
          <p:nvSpPr>
            <p:cNvPr id="453" name="CustomShape 8"/>
            <p:cNvSpPr/>
            <p:nvPr/>
          </p:nvSpPr>
          <p:spPr>
            <a:xfrm>
              <a:off x="4309920" y="5310000"/>
              <a:ext cx="104760" cy="99720"/>
            </a:xfrm>
            <a:prstGeom prst="ellipse">
              <a:avLst/>
            </a:prstGeom>
            <a:solidFill>
              <a:srgbClr val="000000"/>
            </a:solidFill>
            <a:ln w="12600">
              <a:solidFill>
                <a:srgbClr val="000000"/>
              </a:solidFill>
              <a:miter/>
            </a:ln>
          </p:spPr>
          <p:style>
            <a:lnRef idx="0"/>
            <a:fillRef idx="0"/>
            <a:effectRef idx="0"/>
            <a:fontRef idx="minor"/>
          </p:style>
        </p:sp>
        <p:sp>
          <p:nvSpPr>
            <p:cNvPr id="454" name="CustomShape 9"/>
            <p:cNvSpPr/>
            <p:nvPr/>
          </p:nvSpPr>
          <p:spPr>
            <a:xfrm>
              <a:off x="4478040" y="5310000"/>
              <a:ext cx="103320" cy="99720"/>
            </a:xfrm>
            <a:prstGeom prst="ellipse">
              <a:avLst/>
            </a:prstGeom>
            <a:solidFill>
              <a:srgbClr val="000000"/>
            </a:solidFill>
            <a:ln w="12600">
              <a:solidFill>
                <a:srgbClr val="000000"/>
              </a:solidFill>
              <a:miter/>
            </a:ln>
          </p:spPr>
          <p:style>
            <a:lnRef idx="0"/>
            <a:fillRef idx="0"/>
            <a:effectRef idx="0"/>
            <a:fontRef idx="minor"/>
          </p:style>
        </p:sp>
        <p:sp>
          <p:nvSpPr>
            <p:cNvPr id="455" name="CustomShape 10"/>
            <p:cNvSpPr/>
            <p:nvPr/>
          </p:nvSpPr>
          <p:spPr>
            <a:xfrm>
              <a:off x="6010200" y="5332320"/>
              <a:ext cx="103320" cy="101160"/>
            </a:xfrm>
            <a:prstGeom prst="ellipse">
              <a:avLst/>
            </a:prstGeom>
            <a:solidFill>
              <a:srgbClr val="000000"/>
            </a:solidFill>
            <a:ln w="12600">
              <a:solidFill>
                <a:srgbClr val="000000"/>
              </a:solidFill>
              <a:miter/>
            </a:ln>
          </p:spPr>
          <p:style>
            <a:lnRef idx="0"/>
            <a:fillRef idx="0"/>
            <a:effectRef idx="0"/>
            <a:fontRef idx="minor"/>
          </p:style>
        </p:sp>
        <p:sp>
          <p:nvSpPr>
            <p:cNvPr id="456" name="CustomShape 11"/>
            <p:cNvSpPr/>
            <p:nvPr/>
          </p:nvSpPr>
          <p:spPr>
            <a:xfrm>
              <a:off x="5841720" y="5332320"/>
              <a:ext cx="106560" cy="101160"/>
            </a:xfrm>
            <a:prstGeom prst="ellipse">
              <a:avLst/>
            </a:prstGeom>
            <a:solidFill>
              <a:srgbClr val="000000"/>
            </a:solidFill>
            <a:ln w="12600">
              <a:solidFill>
                <a:srgbClr val="000000"/>
              </a:solidFill>
              <a:miter/>
            </a:ln>
          </p:spPr>
          <p:style>
            <a:lnRef idx="0"/>
            <a:fillRef idx="0"/>
            <a:effectRef idx="0"/>
            <a:fontRef idx="minor"/>
          </p:style>
        </p:sp>
        <p:sp>
          <p:nvSpPr>
            <p:cNvPr id="457" name="Line 12"/>
            <p:cNvSpPr/>
            <p:nvPr/>
          </p:nvSpPr>
          <p:spPr>
            <a:xfrm flipV="1">
              <a:off x="3028680" y="5105160"/>
              <a:ext cx="0" cy="277560"/>
            </a:xfrm>
            <a:prstGeom prst="line">
              <a:avLst/>
            </a:prstGeom>
            <a:ln w="12600">
              <a:solidFill>
                <a:srgbClr val="000000"/>
              </a:solidFill>
              <a:miter/>
            </a:ln>
          </p:spPr>
          <p:style>
            <a:lnRef idx="0"/>
            <a:fillRef idx="0"/>
            <a:effectRef idx="0"/>
            <a:fontRef idx="minor"/>
          </p:style>
        </p:sp>
        <p:sp>
          <p:nvSpPr>
            <p:cNvPr id="458" name="Line 13"/>
            <p:cNvSpPr/>
            <p:nvPr/>
          </p:nvSpPr>
          <p:spPr>
            <a:xfrm>
              <a:off x="3246480" y="5614920"/>
              <a:ext cx="291960" cy="0"/>
            </a:xfrm>
            <a:prstGeom prst="line">
              <a:avLst/>
            </a:prstGeom>
            <a:ln w="12600">
              <a:solidFill>
                <a:srgbClr val="000000"/>
              </a:solidFill>
              <a:miter/>
            </a:ln>
          </p:spPr>
          <p:style>
            <a:lnRef idx="0"/>
            <a:fillRef idx="0"/>
            <a:effectRef idx="0"/>
            <a:fontRef idx="minor"/>
          </p:style>
        </p:sp>
        <p:sp>
          <p:nvSpPr>
            <p:cNvPr id="459" name="Line 14"/>
            <p:cNvSpPr/>
            <p:nvPr/>
          </p:nvSpPr>
          <p:spPr>
            <a:xfrm>
              <a:off x="3028680" y="5846760"/>
              <a:ext cx="0" cy="277200"/>
            </a:xfrm>
            <a:prstGeom prst="line">
              <a:avLst/>
            </a:prstGeom>
            <a:ln w="12600">
              <a:solidFill>
                <a:srgbClr val="000000"/>
              </a:solidFill>
              <a:miter/>
            </a:ln>
          </p:spPr>
          <p:style>
            <a:lnRef idx="0"/>
            <a:fillRef idx="0"/>
            <a:effectRef idx="0"/>
            <a:fontRef idx="minor"/>
          </p:style>
        </p:sp>
        <p:sp>
          <p:nvSpPr>
            <p:cNvPr id="460" name="Line 15"/>
            <p:cNvSpPr/>
            <p:nvPr/>
          </p:nvSpPr>
          <p:spPr>
            <a:xfrm flipH="1">
              <a:off x="2519280" y="5614920"/>
              <a:ext cx="293760" cy="0"/>
            </a:xfrm>
            <a:prstGeom prst="line">
              <a:avLst/>
            </a:prstGeom>
            <a:ln w="12600">
              <a:solidFill>
                <a:srgbClr val="000000"/>
              </a:solidFill>
              <a:miter/>
            </a:ln>
          </p:spPr>
          <p:style>
            <a:lnRef idx="0"/>
            <a:fillRef idx="0"/>
            <a:effectRef idx="0"/>
            <a:fontRef idx="minor"/>
          </p:style>
        </p:sp>
        <p:sp>
          <p:nvSpPr>
            <p:cNvPr id="461" name="Line 16"/>
            <p:cNvSpPr/>
            <p:nvPr/>
          </p:nvSpPr>
          <p:spPr>
            <a:xfrm>
              <a:off x="1855800" y="5632200"/>
              <a:ext cx="306360" cy="0"/>
            </a:xfrm>
            <a:prstGeom prst="line">
              <a:avLst/>
            </a:prstGeom>
            <a:ln w="12600">
              <a:solidFill>
                <a:srgbClr val="000000"/>
              </a:solidFill>
              <a:miter/>
            </a:ln>
          </p:spPr>
          <p:style>
            <a:lnRef idx="0"/>
            <a:fillRef idx="0"/>
            <a:effectRef idx="0"/>
            <a:fontRef idx="minor"/>
          </p:style>
        </p:sp>
        <p:sp>
          <p:nvSpPr>
            <p:cNvPr id="462" name="Line 17"/>
            <p:cNvSpPr/>
            <p:nvPr/>
          </p:nvSpPr>
          <p:spPr>
            <a:xfrm>
              <a:off x="1652400" y="5865840"/>
              <a:ext cx="0" cy="277200"/>
            </a:xfrm>
            <a:prstGeom prst="line">
              <a:avLst/>
            </a:prstGeom>
            <a:ln w="12600">
              <a:solidFill>
                <a:srgbClr val="000000"/>
              </a:solidFill>
              <a:miter/>
            </a:ln>
          </p:spPr>
          <p:style>
            <a:lnRef idx="0"/>
            <a:fillRef idx="0"/>
            <a:effectRef idx="0"/>
            <a:fontRef idx="minor"/>
          </p:style>
        </p:sp>
        <p:sp>
          <p:nvSpPr>
            <p:cNvPr id="463" name="Line 18"/>
            <p:cNvSpPr/>
            <p:nvPr/>
          </p:nvSpPr>
          <p:spPr>
            <a:xfrm flipH="1">
              <a:off x="1143000" y="5632200"/>
              <a:ext cx="304560" cy="0"/>
            </a:xfrm>
            <a:prstGeom prst="line">
              <a:avLst/>
            </a:prstGeom>
            <a:ln w="12600">
              <a:solidFill>
                <a:srgbClr val="000000"/>
              </a:solidFill>
              <a:miter/>
            </a:ln>
          </p:spPr>
          <p:style>
            <a:lnRef idx="0"/>
            <a:fillRef idx="0"/>
            <a:effectRef idx="0"/>
            <a:fontRef idx="minor"/>
          </p:style>
        </p:sp>
        <p:sp>
          <p:nvSpPr>
            <p:cNvPr id="464" name="Line 19"/>
            <p:cNvSpPr/>
            <p:nvPr/>
          </p:nvSpPr>
          <p:spPr>
            <a:xfrm flipH="1">
              <a:off x="3952440" y="5653080"/>
              <a:ext cx="291960" cy="0"/>
            </a:xfrm>
            <a:prstGeom prst="line">
              <a:avLst/>
            </a:prstGeom>
            <a:ln w="12600">
              <a:solidFill>
                <a:srgbClr val="000000"/>
              </a:solidFill>
              <a:miter/>
            </a:ln>
          </p:spPr>
          <p:style>
            <a:lnRef idx="0"/>
            <a:fillRef idx="0"/>
            <a:effectRef idx="0"/>
            <a:fontRef idx="minor"/>
          </p:style>
        </p:sp>
        <p:sp>
          <p:nvSpPr>
            <p:cNvPr id="465" name="Line 20"/>
            <p:cNvSpPr/>
            <p:nvPr/>
          </p:nvSpPr>
          <p:spPr>
            <a:xfrm>
              <a:off x="4462200" y="5884920"/>
              <a:ext cx="0" cy="279000"/>
            </a:xfrm>
            <a:prstGeom prst="line">
              <a:avLst/>
            </a:prstGeom>
            <a:ln w="12600">
              <a:solidFill>
                <a:srgbClr val="000000"/>
              </a:solidFill>
              <a:miter/>
            </a:ln>
          </p:spPr>
          <p:style>
            <a:lnRef idx="0"/>
            <a:fillRef idx="0"/>
            <a:effectRef idx="0"/>
            <a:fontRef idx="minor"/>
          </p:style>
        </p:sp>
        <p:sp>
          <p:nvSpPr>
            <p:cNvPr id="466" name="Line 21"/>
            <p:cNvSpPr/>
            <p:nvPr/>
          </p:nvSpPr>
          <p:spPr>
            <a:xfrm>
              <a:off x="4678200" y="5653080"/>
              <a:ext cx="293760" cy="0"/>
            </a:xfrm>
            <a:prstGeom prst="line">
              <a:avLst/>
            </a:prstGeom>
            <a:ln w="12600">
              <a:solidFill>
                <a:srgbClr val="000000"/>
              </a:solidFill>
              <a:miter/>
            </a:ln>
          </p:spPr>
          <p:style>
            <a:lnRef idx="0"/>
            <a:fillRef idx="0"/>
            <a:effectRef idx="0"/>
            <a:fontRef idx="minor"/>
          </p:style>
        </p:sp>
        <p:sp>
          <p:nvSpPr>
            <p:cNvPr id="467" name="Line 22"/>
            <p:cNvSpPr/>
            <p:nvPr/>
          </p:nvSpPr>
          <p:spPr>
            <a:xfrm flipH="1">
              <a:off x="5464080" y="5653080"/>
              <a:ext cx="280800" cy="0"/>
            </a:xfrm>
            <a:prstGeom prst="line">
              <a:avLst/>
            </a:prstGeom>
            <a:ln w="12600">
              <a:solidFill>
                <a:srgbClr val="000000"/>
              </a:solidFill>
              <a:miter/>
            </a:ln>
          </p:spPr>
          <p:style>
            <a:lnRef idx="0"/>
            <a:fillRef idx="0"/>
            <a:effectRef idx="0"/>
            <a:fontRef idx="minor"/>
          </p:style>
        </p:sp>
        <p:sp>
          <p:nvSpPr>
            <p:cNvPr id="468" name="Line 23"/>
            <p:cNvSpPr/>
            <p:nvPr/>
          </p:nvSpPr>
          <p:spPr>
            <a:xfrm>
              <a:off x="6203880" y="5653080"/>
              <a:ext cx="279360" cy="0"/>
            </a:xfrm>
            <a:prstGeom prst="line">
              <a:avLst/>
            </a:prstGeom>
            <a:ln w="12600">
              <a:solidFill>
                <a:srgbClr val="000000"/>
              </a:solidFill>
              <a:miter/>
            </a:ln>
          </p:spPr>
          <p:style>
            <a:lnRef idx="0"/>
            <a:fillRef idx="0"/>
            <a:effectRef idx="0"/>
            <a:fontRef idx="minor"/>
          </p:style>
        </p:sp>
        <p:sp>
          <p:nvSpPr>
            <p:cNvPr id="469" name="CustomShape 24"/>
            <p:cNvSpPr/>
            <p:nvPr/>
          </p:nvSpPr>
          <p:spPr>
            <a:xfrm>
              <a:off x="1407600" y="5356080"/>
              <a:ext cx="486360" cy="637560"/>
            </a:xfrm>
            <a:prstGeom prst="rect">
              <a:avLst/>
            </a:prstGeom>
            <a:noFill/>
            <a:ln>
              <a:noFill/>
            </a:ln>
          </p:spPr>
          <p:style>
            <a:lnRef idx="0"/>
            <a:fillRef idx="0"/>
            <a:effectRef idx="0"/>
            <a:fontRef idx="minor"/>
          </p:style>
          <p:txBody>
            <a:bodyPr wrap="none" lIns="90360" rIns="90360" tIns="44280" bIns="44280">
              <a:sp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0000"/>
                  </a:solidFill>
                  <a:latin typeface="Arial"/>
                </a:rPr>
                <a:t>B</a:t>
              </a:r>
              <a:endParaRPr b="0" lang="en-US" sz="3600" spc="-1" strike="noStrike">
                <a:solidFill>
                  <a:srgbClr val="000000"/>
                </a:solidFill>
                <a:latin typeface="Times New Roman"/>
              </a:endParaRPr>
            </a:p>
          </p:txBody>
        </p:sp>
        <p:sp>
          <p:nvSpPr>
            <p:cNvPr id="470" name="CustomShape 25"/>
            <p:cNvSpPr/>
            <p:nvPr/>
          </p:nvSpPr>
          <p:spPr>
            <a:xfrm>
              <a:off x="2772720" y="5338800"/>
              <a:ext cx="512280" cy="637560"/>
            </a:xfrm>
            <a:prstGeom prst="rect">
              <a:avLst/>
            </a:prstGeom>
            <a:noFill/>
            <a:ln>
              <a:noFill/>
            </a:ln>
          </p:spPr>
          <p:style>
            <a:lnRef idx="0"/>
            <a:fillRef idx="0"/>
            <a:effectRef idx="0"/>
            <a:fontRef idx="minor"/>
          </p:style>
          <p:txBody>
            <a:bodyPr wrap="none" lIns="90360" rIns="90360" tIns="44280" bIns="44280">
              <a:sp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0000"/>
                  </a:solidFill>
                  <a:latin typeface="Arial"/>
                </a:rPr>
                <a:t>C</a:t>
              </a:r>
              <a:endParaRPr b="0" lang="en-US" sz="3600" spc="-1" strike="noStrike">
                <a:solidFill>
                  <a:srgbClr val="000000"/>
                </a:solidFill>
                <a:latin typeface="Times New Roman"/>
              </a:endParaRPr>
            </a:p>
          </p:txBody>
        </p:sp>
        <p:sp>
          <p:nvSpPr>
            <p:cNvPr id="471" name="CustomShape 26"/>
            <p:cNvSpPr/>
            <p:nvPr/>
          </p:nvSpPr>
          <p:spPr>
            <a:xfrm>
              <a:off x="4204800" y="5376600"/>
              <a:ext cx="512280" cy="637560"/>
            </a:xfrm>
            <a:prstGeom prst="rect">
              <a:avLst/>
            </a:prstGeom>
            <a:noFill/>
            <a:ln>
              <a:noFill/>
            </a:ln>
          </p:spPr>
          <p:style>
            <a:lnRef idx="0"/>
            <a:fillRef idx="0"/>
            <a:effectRef idx="0"/>
            <a:fontRef idx="minor"/>
          </p:style>
          <p:txBody>
            <a:bodyPr wrap="none" lIns="90360" rIns="90360" tIns="44280" bIns="44280">
              <a:sp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0000"/>
                  </a:solidFill>
                  <a:latin typeface="Arial"/>
                </a:rPr>
                <a:t>N</a:t>
              </a:r>
              <a:endParaRPr b="0" lang="en-US" sz="3600" spc="-1" strike="noStrike">
                <a:solidFill>
                  <a:srgbClr val="000000"/>
                </a:solidFill>
                <a:latin typeface="Times New Roman"/>
              </a:endParaRPr>
            </a:p>
          </p:txBody>
        </p:sp>
        <p:sp>
          <p:nvSpPr>
            <p:cNvPr id="472" name="CustomShape 27"/>
            <p:cNvSpPr/>
            <p:nvPr/>
          </p:nvSpPr>
          <p:spPr>
            <a:xfrm>
              <a:off x="5705280" y="5376600"/>
              <a:ext cx="536400" cy="637560"/>
            </a:xfrm>
            <a:prstGeom prst="rect">
              <a:avLst/>
            </a:prstGeom>
            <a:noFill/>
            <a:ln>
              <a:noFill/>
            </a:ln>
          </p:spPr>
          <p:style>
            <a:lnRef idx="0"/>
            <a:fillRef idx="0"/>
            <a:effectRef idx="0"/>
            <a:fontRef idx="minor"/>
          </p:style>
          <p:txBody>
            <a:bodyPr wrap="none" lIns="90360" rIns="90360" tIns="44280" bIns="44280">
              <a:sp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0000"/>
                  </a:solidFill>
                  <a:latin typeface="Arial"/>
                </a:rPr>
                <a:t>O</a:t>
              </a:r>
              <a:endParaRPr b="0" lang="en-US" sz="3600" spc="-1" strike="noStrike">
                <a:solidFill>
                  <a:srgbClr val="000000"/>
                </a:solidFill>
                <a:latin typeface="Times New Roman"/>
              </a:endParaRPr>
            </a:p>
          </p:txBody>
        </p:sp>
        <p:sp>
          <p:nvSpPr>
            <p:cNvPr id="473" name="CustomShape 28"/>
            <p:cNvSpPr/>
            <p:nvPr/>
          </p:nvSpPr>
          <p:spPr>
            <a:xfrm>
              <a:off x="7543800" y="5562360"/>
              <a:ext cx="101520" cy="99720"/>
            </a:xfrm>
            <a:prstGeom prst="ellipse">
              <a:avLst/>
            </a:prstGeom>
            <a:solidFill>
              <a:srgbClr val="000000"/>
            </a:solidFill>
            <a:ln w="12600">
              <a:solidFill>
                <a:srgbClr val="000000"/>
              </a:solidFill>
              <a:miter/>
            </a:ln>
          </p:spPr>
          <p:style>
            <a:lnRef idx="0"/>
            <a:fillRef idx="0"/>
            <a:effectRef idx="0"/>
            <a:fontRef idx="minor"/>
          </p:style>
        </p:sp>
        <p:sp>
          <p:nvSpPr>
            <p:cNvPr id="474" name="CustomShape 29"/>
            <p:cNvSpPr/>
            <p:nvPr/>
          </p:nvSpPr>
          <p:spPr>
            <a:xfrm>
              <a:off x="7543800" y="5735520"/>
              <a:ext cx="101520" cy="101160"/>
            </a:xfrm>
            <a:prstGeom prst="ellipse">
              <a:avLst/>
            </a:prstGeom>
            <a:solidFill>
              <a:srgbClr val="000000"/>
            </a:solidFill>
            <a:ln w="12600">
              <a:solidFill>
                <a:srgbClr val="000000"/>
              </a:solidFill>
              <a:miter/>
            </a:ln>
          </p:spPr>
          <p:style>
            <a:lnRef idx="0"/>
            <a:fillRef idx="0"/>
            <a:effectRef idx="0"/>
            <a:fontRef idx="minor"/>
          </p:style>
        </p:sp>
        <p:sp>
          <p:nvSpPr>
            <p:cNvPr id="475" name="CustomShape 30"/>
            <p:cNvSpPr/>
            <p:nvPr/>
          </p:nvSpPr>
          <p:spPr>
            <a:xfrm>
              <a:off x="7232400" y="5965560"/>
              <a:ext cx="106560" cy="99720"/>
            </a:xfrm>
            <a:prstGeom prst="ellipse">
              <a:avLst/>
            </a:prstGeom>
            <a:solidFill>
              <a:srgbClr val="000000"/>
            </a:solidFill>
            <a:ln w="12600">
              <a:solidFill>
                <a:srgbClr val="000000"/>
              </a:solidFill>
              <a:miter/>
            </a:ln>
          </p:spPr>
          <p:style>
            <a:lnRef idx="0"/>
            <a:fillRef idx="0"/>
            <a:effectRef idx="0"/>
            <a:fontRef idx="minor"/>
          </p:style>
        </p:sp>
        <p:sp>
          <p:nvSpPr>
            <p:cNvPr id="476" name="CustomShape 31"/>
            <p:cNvSpPr/>
            <p:nvPr/>
          </p:nvSpPr>
          <p:spPr>
            <a:xfrm>
              <a:off x="7400880" y="5965560"/>
              <a:ext cx="102960" cy="99720"/>
            </a:xfrm>
            <a:prstGeom prst="ellipse">
              <a:avLst/>
            </a:prstGeom>
            <a:solidFill>
              <a:srgbClr val="000000"/>
            </a:solidFill>
            <a:ln w="12600">
              <a:solidFill>
                <a:srgbClr val="000000"/>
              </a:solidFill>
              <a:miter/>
            </a:ln>
          </p:spPr>
          <p:style>
            <a:lnRef idx="0"/>
            <a:fillRef idx="0"/>
            <a:effectRef idx="0"/>
            <a:fontRef idx="minor"/>
          </p:style>
        </p:sp>
        <p:sp>
          <p:nvSpPr>
            <p:cNvPr id="477" name="CustomShape 32"/>
            <p:cNvSpPr/>
            <p:nvPr/>
          </p:nvSpPr>
          <p:spPr>
            <a:xfrm>
              <a:off x="7232400" y="5276880"/>
              <a:ext cx="106560" cy="99360"/>
            </a:xfrm>
            <a:prstGeom prst="ellipse">
              <a:avLst/>
            </a:prstGeom>
            <a:solidFill>
              <a:srgbClr val="000000"/>
            </a:solidFill>
            <a:ln w="12600">
              <a:solidFill>
                <a:srgbClr val="000000"/>
              </a:solidFill>
              <a:miter/>
            </a:ln>
          </p:spPr>
          <p:style>
            <a:lnRef idx="0"/>
            <a:fillRef idx="0"/>
            <a:effectRef idx="0"/>
            <a:fontRef idx="minor"/>
          </p:style>
        </p:sp>
        <p:sp>
          <p:nvSpPr>
            <p:cNvPr id="478" name="CustomShape 33"/>
            <p:cNvSpPr/>
            <p:nvPr/>
          </p:nvSpPr>
          <p:spPr>
            <a:xfrm>
              <a:off x="7400880" y="5276880"/>
              <a:ext cx="102960" cy="99360"/>
            </a:xfrm>
            <a:prstGeom prst="ellipse">
              <a:avLst/>
            </a:prstGeom>
            <a:solidFill>
              <a:srgbClr val="000000"/>
            </a:solidFill>
            <a:ln w="12600">
              <a:solidFill>
                <a:srgbClr val="000000"/>
              </a:solidFill>
              <a:miter/>
            </a:ln>
          </p:spPr>
          <p:style>
            <a:lnRef idx="0"/>
            <a:fillRef idx="0"/>
            <a:effectRef idx="0"/>
            <a:fontRef idx="minor"/>
          </p:style>
        </p:sp>
        <p:sp>
          <p:nvSpPr>
            <p:cNvPr id="479" name="Line 34"/>
            <p:cNvSpPr/>
            <p:nvPr/>
          </p:nvSpPr>
          <p:spPr>
            <a:xfrm flipH="1">
              <a:off x="6854760" y="5653080"/>
              <a:ext cx="279360" cy="0"/>
            </a:xfrm>
            <a:prstGeom prst="line">
              <a:avLst/>
            </a:prstGeom>
            <a:ln w="12600">
              <a:solidFill>
                <a:srgbClr val="000000"/>
              </a:solidFill>
              <a:miter/>
            </a:ln>
          </p:spPr>
          <p:style>
            <a:lnRef idx="0"/>
            <a:fillRef idx="0"/>
            <a:effectRef idx="0"/>
            <a:fontRef idx="minor"/>
          </p:style>
        </p:sp>
        <p:sp>
          <p:nvSpPr>
            <p:cNvPr id="480" name="CustomShape 35"/>
            <p:cNvSpPr/>
            <p:nvPr/>
          </p:nvSpPr>
          <p:spPr>
            <a:xfrm>
              <a:off x="7095960" y="5376600"/>
              <a:ext cx="460440" cy="637560"/>
            </a:xfrm>
            <a:prstGeom prst="rect">
              <a:avLst/>
            </a:prstGeom>
            <a:noFill/>
            <a:ln>
              <a:noFill/>
            </a:ln>
          </p:spPr>
          <p:style>
            <a:lnRef idx="0"/>
            <a:fillRef idx="0"/>
            <a:effectRef idx="0"/>
            <a:fontRef idx="minor"/>
          </p:style>
          <p:txBody>
            <a:bodyPr wrap="none" lIns="90360" rIns="90360" tIns="44280" bIns="44280">
              <a:sp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0000"/>
                  </a:solidFill>
                  <a:latin typeface="Arial"/>
                </a:rPr>
                <a:t>F</a:t>
              </a:r>
              <a:endParaRPr b="0" lang="en-US" sz="3600" spc="-1" strike="noStrike">
                <a:solidFill>
                  <a:srgbClr val="000000"/>
                </a:solidFill>
                <a:latin typeface="Times New Roman"/>
              </a:endParaRPr>
            </a:p>
          </p:txBody>
        </p:sp>
      </p:grpSp>
    </p:spTree>
  </p:cSld>
  <p:transition>
    <p:fade thruBlk="true"/>
  </p:transition>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1"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482"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6ED6A6DA-E3CB-49B5-A145-41EA5B32D607}"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483" name="TextShape 3"/>
          <p:cNvSpPr txBox="1"/>
          <p:nvPr/>
        </p:nvSpPr>
        <p:spPr>
          <a:xfrm>
            <a:off x="685800" y="22824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Writing Lewis Structures</a:t>
            </a:r>
            <a:br/>
            <a:r>
              <a:rPr b="0" lang="en-US" sz="4400" spc="-1" strike="noStrike">
                <a:solidFill>
                  <a:srgbClr val="9900ff"/>
                </a:solidFill>
                <a:latin typeface="Times New Roman"/>
              </a:rPr>
              <a:t>for Covalent Molecules</a:t>
            </a:r>
            <a:endParaRPr b="0" lang="en-US" sz="4400" spc="-1" strike="noStrike">
              <a:solidFill>
                <a:srgbClr val="9900ff"/>
              </a:solidFill>
              <a:latin typeface="Times New Roman"/>
            </a:endParaRPr>
          </a:p>
        </p:txBody>
      </p:sp>
      <p:sp>
        <p:nvSpPr>
          <p:cNvPr id="484" name="TextShape 4"/>
          <p:cNvSpPr txBox="1"/>
          <p:nvPr/>
        </p:nvSpPr>
        <p:spPr>
          <a:xfrm>
            <a:off x="380880" y="1447560"/>
            <a:ext cx="8382240" cy="4190760"/>
          </a:xfrm>
          <a:prstGeom prst="rect">
            <a:avLst/>
          </a:prstGeom>
          <a:noFill/>
          <a:ln>
            <a:noFill/>
          </a:ln>
        </p:spPr>
        <p:txBody>
          <a:bodyPr>
            <a:normAutofit fontScale="91000"/>
          </a:bodyPr>
          <a:p>
            <a:pPr marL="609480" indent="-609480">
              <a:lnSpc>
                <a:spcPct val="90000"/>
              </a:lnSpc>
              <a:spcBef>
                <a:spcPts val="23"/>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1.</a:t>
            </a:r>
            <a:r>
              <a:rPr b="0" lang="en-US" sz="2800" spc="-1" strike="noStrike">
                <a:solidFill>
                  <a:srgbClr val="000000"/>
                </a:solidFill>
                <a:latin typeface="Times New Roman"/>
              </a:rPr>
              <a:t>	</a:t>
            </a:r>
            <a:r>
              <a:rPr b="0" lang="en-US" sz="2800" spc="-1" strike="noStrike">
                <a:solidFill>
                  <a:srgbClr val="000000"/>
                </a:solidFill>
                <a:latin typeface="Times New Roman"/>
              </a:rPr>
              <a:t>Attach the atoms together in a skeletal </a:t>
            </a:r>
            <a:r>
              <a:rPr b="0" lang="en-US" sz="2800" spc="-1" strike="noStrike">
                <a:solidFill>
                  <a:srgbClr val="000000"/>
                </a:solidFill>
                <a:latin typeface="Times New Roman"/>
              </a:rPr>
              <a:t>structure.</a:t>
            </a:r>
            <a:endParaRPr b="0" lang="en-US" sz="2800" spc="-1" strike="noStrike">
              <a:solidFill>
                <a:srgbClr val="000000"/>
              </a:solidFill>
              <a:latin typeface="Times New Roman"/>
            </a:endParaRPr>
          </a:p>
          <a:p>
            <a:pPr lvl="1" marL="990360" indent="-533160">
              <a:lnSpc>
                <a:spcPct val="90000"/>
              </a:lnSpc>
              <a:spcBef>
                <a:spcPts val="23"/>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Most metallic element is generally central.</a:t>
            </a:r>
            <a:endParaRPr b="0" lang="en-US" sz="2400" spc="-1" strike="noStrike">
              <a:solidFill>
                <a:srgbClr val="000000"/>
              </a:solidFill>
              <a:latin typeface="Times New Roman"/>
            </a:endParaRPr>
          </a:p>
          <a:p>
            <a:pPr lvl="2" marL="1390320" indent="-533160">
              <a:lnSpc>
                <a:spcPct val="90000"/>
              </a:lnSpc>
              <a:spcBef>
                <a:spcPts val="23"/>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In PCl</a:t>
            </a:r>
            <a:r>
              <a:rPr b="0" lang="en-US" sz="2000" spc="-1" strike="noStrike" baseline="-25000">
                <a:solidFill>
                  <a:srgbClr val="000000"/>
                </a:solidFill>
                <a:latin typeface="Times New Roman"/>
              </a:rPr>
              <a:t>3</a:t>
            </a:r>
            <a:r>
              <a:rPr b="0" lang="en-US" sz="2000" spc="-1" strike="noStrike">
                <a:solidFill>
                  <a:srgbClr val="000000"/>
                </a:solidFill>
                <a:latin typeface="Times New Roman"/>
              </a:rPr>
              <a:t>, the P is central because it is further left on the </a:t>
            </a:r>
            <a:r>
              <a:rPr b="0" lang="en-US" sz="2000" spc="-1" strike="noStrike">
                <a:solidFill>
                  <a:srgbClr val="000000"/>
                </a:solidFill>
                <a:latin typeface="Times New Roman"/>
              </a:rPr>
              <a:t>periodic table and therefore more metallic. </a:t>
            </a:r>
            <a:endParaRPr b="0" lang="en-US" sz="2000" spc="-1" strike="noStrike">
              <a:solidFill>
                <a:srgbClr val="000000"/>
              </a:solidFill>
              <a:latin typeface="Times New Roman"/>
            </a:endParaRPr>
          </a:p>
          <a:p>
            <a:pPr lvl="1" marL="990360" indent="-533160">
              <a:lnSpc>
                <a:spcPct val="90000"/>
              </a:lnSpc>
              <a:spcBef>
                <a:spcPts val="23"/>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Halogens and hydrogen are generally terminal.</a:t>
            </a:r>
            <a:endParaRPr b="0" lang="en-US" sz="2400" spc="-1" strike="noStrike">
              <a:solidFill>
                <a:srgbClr val="000000"/>
              </a:solidFill>
              <a:latin typeface="Times New Roman"/>
            </a:endParaRPr>
          </a:p>
          <a:p>
            <a:pPr lvl="2" marL="1390320" indent="-533160">
              <a:lnSpc>
                <a:spcPct val="90000"/>
              </a:lnSpc>
              <a:spcBef>
                <a:spcPts val="23"/>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In C</a:t>
            </a:r>
            <a:r>
              <a:rPr b="0" lang="en-US" sz="2000" spc="-1" strike="noStrike" baseline="-25000">
                <a:solidFill>
                  <a:srgbClr val="000000"/>
                </a:solidFill>
                <a:latin typeface="Times New Roman"/>
              </a:rPr>
              <a:t>2</a:t>
            </a:r>
            <a:r>
              <a:rPr b="0" lang="en-US" sz="2000" spc="-1" strike="noStrike">
                <a:solidFill>
                  <a:srgbClr val="000000"/>
                </a:solidFill>
                <a:latin typeface="Times New Roman"/>
              </a:rPr>
              <a:t>Cl</a:t>
            </a:r>
            <a:r>
              <a:rPr b="0" lang="en-US" sz="2000" spc="-1" strike="noStrike" baseline="-25000">
                <a:solidFill>
                  <a:srgbClr val="000000"/>
                </a:solidFill>
                <a:latin typeface="Times New Roman"/>
              </a:rPr>
              <a:t>4</a:t>
            </a:r>
            <a:r>
              <a:rPr b="0" lang="en-US" sz="2000" spc="-1" strike="noStrike">
                <a:solidFill>
                  <a:srgbClr val="000000"/>
                </a:solidFill>
                <a:latin typeface="Times New Roman"/>
              </a:rPr>
              <a:t>, the Cs are attached together in the center and the </a:t>
            </a:r>
            <a:r>
              <a:rPr b="0" lang="en-US" sz="2000" spc="-1" strike="noStrike">
                <a:solidFill>
                  <a:srgbClr val="000000"/>
                </a:solidFill>
                <a:latin typeface="Times New Roman"/>
              </a:rPr>
              <a:t>Cls are surrounding them.</a:t>
            </a:r>
            <a:endParaRPr b="0" lang="en-US" sz="2000" spc="-1" strike="noStrike">
              <a:solidFill>
                <a:srgbClr val="000000"/>
              </a:solidFill>
              <a:latin typeface="Times New Roman"/>
            </a:endParaRPr>
          </a:p>
          <a:p>
            <a:pPr lvl="1" marL="990360" indent="-533160">
              <a:lnSpc>
                <a:spcPct val="90000"/>
              </a:lnSpc>
              <a:spcBef>
                <a:spcPts val="23"/>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Many molecules tend to be symmetrical.</a:t>
            </a:r>
            <a:endParaRPr b="0" lang="en-US" sz="2400" spc="-1" strike="noStrike">
              <a:solidFill>
                <a:srgbClr val="000000"/>
              </a:solidFill>
              <a:latin typeface="Times New Roman"/>
            </a:endParaRPr>
          </a:p>
          <a:p>
            <a:pPr lvl="2" marL="1390320" indent="-533160">
              <a:lnSpc>
                <a:spcPct val="90000"/>
              </a:lnSpc>
              <a:spcBef>
                <a:spcPts val="23"/>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Though there are many exceptions to this, chemical </a:t>
            </a:r>
            <a:r>
              <a:rPr b="0" lang="en-US" sz="2000" spc="-1" strike="noStrike">
                <a:solidFill>
                  <a:srgbClr val="000000"/>
                </a:solidFill>
                <a:latin typeface="Times New Roman"/>
              </a:rPr>
              <a:t>formulas are often written to indicate the order of atom </a:t>
            </a:r>
            <a:r>
              <a:rPr b="0" lang="en-US" sz="2000" spc="-1" strike="noStrike">
                <a:solidFill>
                  <a:srgbClr val="000000"/>
                </a:solidFill>
                <a:latin typeface="Times New Roman"/>
              </a:rPr>
              <a:t>attachment.</a:t>
            </a:r>
            <a:endParaRPr b="0" lang="en-US" sz="2000" spc="-1" strike="noStrike">
              <a:solidFill>
                <a:srgbClr val="000000"/>
              </a:solidFill>
              <a:latin typeface="Times New Roman"/>
            </a:endParaRPr>
          </a:p>
          <a:p>
            <a:pPr lvl="2" marL="1390320" indent="-533160">
              <a:lnSpc>
                <a:spcPct val="90000"/>
              </a:lnSpc>
              <a:spcBef>
                <a:spcPts val="23"/>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In C</a:t>
            </a:r>
            <a:r>
              <a:rPr b="0" lang="en-US" sz="2000" spc="-1" strike="noStrike" baseline="-25000">
                <a:solidFill>
                  <a:srgbClr val="000000"/>
                </a:solidFill>
                <a:latin typeface="Times New Roman"/>
              </a:rPr>
              <a:t>2</a:t>
            </a:r>
            <a:r>
              <a:rPr b="0" lang="en-US" sz="2000" spc="-1" strike="noStrike">
                <a:solidFill>
                  <a:srgbClr val="000000"/>
                </a:solidFill>
                <a:latin typeface="Times New Roman"/>
              </a:rPr>
              <a:t>Cl</a:t>
            </a:r>
            <a:r>
              <a:rPr b="0" lang="en-US" sz="2000" spc="-1" strike="noStrike" baseline="-25000">
                <a:solidFill>
                  <a:srgbClr val="000000"/>
                </a:solidFill>
                <a:latin typeface="Times New Roman"/>
              </a:rPr>
              <a:t>4</a:t>
            </a:r>
            <a:r>
              <a:rPr b="0" lang="en-US" sz="2000" spc="-1" strike="noStrike">
                <a:solidFill>
                  <a:srgbClr val="000000"/>
                </a:solidFill>
                <a:latin typeface="Times New Roman"/>
              </a:rPr>
              <a:t>, there are two Cls on each C.</a:t>
            </a:r>
            <a:endParaRPr b="0" lang="en-US" sz="2000" spc="-1" strike="noStrike">
              <a:solidFill>
                <a:srgbClr val="000000"/>
              </a:solidFill>
              <a:latin typeface="Times New Roman"/>
            </a:endParaRPr>
          </a:p>
          <a:p>
            <a:pPr lvl="1" marL="990360" indent="-533160">
              <a:lnSpc>
                <a:spcPct val="90000"/>
              </a:lnSpc>
              <a:spcBef>
                <a:spcPts val="23"/>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In oxyacids, the acid hydrogens are attached to an </a:t>
            </a:r>
            <a:r>
              <a:rPr b="0" lang="en-US" sz="2400" spc="-1" strike="noStrike">
                <a:solidFill>
                  <a:srgbClr val="000000"/>
                </a:solidFill>
                <a:latin typeface="Times New Roman"/>
              </a:rPr>
              <a:t>oxygen.</a:t>
            </a:r>
            <a:endParaRPr b="0" lang="en-US" sz="2400" spc="-1" strike="noStrike">
              <a:solidFill>
                <a:srgbClr val="000000"/>
              </a:solidFill>
              <a:latin typeface="Times New Roman"/>
            </a:endParaRPr>
          </a:p>
          <a:p>
            <a:pPr lvl="2" marL="1390320" indent="-533160">
              <a:lnSpc>
                <a:spcPct val="90000"/>
              </a:lnSpc>
              <a:spcBef>
                <a:spcPts val="23"/>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In H</a:t>
            </a:r>
            <a:r>
              <a:rPr b="0" lang="en-US" sz="2000" spc="-1" strike="noStrike" baseline="-25000">
                <a:solidFill>
                  <a:srgbClr val="000000"/>
                </a:solidFill>
                <a:latin typeface="Times New Roman"/>
              </a:rPr>
              <a:t>2</a:t>
            </a:r>
            <a:r>
              <a:rPr b="0" lang="en-US" sz="2000" spc="-1" strike="noStrike">
                <a:solidFill>
                  <a:srgbClr val="000000"/>
                </a:solidFill>
                <a:latin typeface="Times New Roman"/>
              </a:rPr>
              <a:t>SO</a:t>
            </a:r>
            <a:r>
              <a:rPr b="0" lang="en-US" sz="2000" spc="-1" strike="noStrike" baseline="-25000">
                <a:solidFill>
                  <a:srgbClr val="000000"/>
                </a:solidFill>
                <a:latin typeface="Times New Roman"/>
              </a:rPr>
              <a:t>4</a:t>
            </a:r>
            <a:r>
              <a:rPr b="0" lang="en-US" sz="2000" spc="-1" strike="noStrike">
                <a:solidFill>
                  <a:srgbClr val="000000"/>
                </a:solidFill>
                <a:latin typeface="Times New Roman"/>
              </a:rPr>
              <a:t>, the S is central, the Os are attached to the S, and </a:t>
            </a:r>
            <a:r>
              <a:rPr b="0" lang="en-US" sz="2000" spc="-1" strike="noStrike">
                <a:solidFill>
                  <a:srgbClr val="000000"/>
                </a:solidFill>
                <a:latin typeface="Times New Roman"/>
              </a:rPr>
              <a:t>each H is attached to a different O.</a:t>
            </a:r>
            <a:endParaRPr b="0" lang="en-US" sz="2000" spc="-1" strike="noStrike">
              <a:solidFill>
                <a:srgbClr val="000000"/>
              </a:solidFill>
              <a:latin typeface="Times New Roman"/>
            </a:endParaRPr>
          </a:p>
        </p:txBody>
      </p:sp>
      <mc:AlternateContent>
        <mc:Choice xmlns:a14="http://schemas.microsoft.com/office/drawing/2010/main" Requires="a14">
          <p:sp>
            <p:nvSpPr>
              <p:cNvPr id="485" name="Formula 5"/>
              <p:cNvSpPr txBox="1"/>
              <p:nvPr/>
            </p:nvSpPr>
            <p:spPr>
              <a:xfrm>
                <a:off x="2438280" y="2819520"/>
                <a:ext cx="3184560" cy="1954080"/>
              </a:xfrm>
              <a:prstGeom prst="rect">
                <a:avLst/>
              </a:prstGeom>
            </p:spPr>
            <p:txBody>
              <a:bodyPr/>
              <a:p>
                <a14:m>
                  <m:oMath xmlns:m="http://schemas.openxmlformats.org/officeDocument/2006/math">
                    <m:m>
                      <m:mr>
                        <m:e/>
                        <m:e/>
                        <m:e/>
                        <m:e/>
                        <m:e>
                          <m:r>
                            <m:t xml:space="preserve">⋅</m:t>
                          </m:r>
                        </m:e>
                        <m:e/>
                        <m:e/>
                      </m:mr>
                      <m:mr>
                        <m:e/>
                        <m:e/>
                        <m:e/>
                        <m:e>
                          <m:r>
                            <m:t xml:space="preserve">:</m:t>
                          </m:r>
                        </m:e>
                        <m:e>
                          <m:r>
                            <m:rPr>
                              <m:lit/>
                              <m:nor/>
                            </m:rPr>
                            <m:t xml:space="preserve">Cl</m:t>
                          </m:r>
                        </m:e>
                        <m:e>
                          <m:r>
                            <m:t xml:space="preserve">:</m:t>
                          </m:r>
                        </m:e>
                        <m:e/>
                      </m:mr>
                    </m:m>
                    <m:r>
                      <m:t xml:space="preserve">⋅</m:t>
                    </m:r>
                    <m:r>
                      <m:t xml:space="preserve"></m:t>
                    </m:r>
                    <m:r>
                      <m:t xml:space="preserve">⋅</m:t>
                    </m:r>
                    <m:r>
                      <m:t xml:space="preserve">:</m:t>
                    </m:r>
                    <m:r>
                      <m:rPr>
                        <m:lit/>
                        <m:nor/>
                      </m:rPr>
                      <m:t xml:space="preserve">Cl</m:t>
                    </m:r>
                    <m:r>
                      <m:t xml:space="preserve">—</m:t>
                    </m:r>
                    <m:r>
                      <m:t xml:space="preserve">P</m:t>
                    </m:r>
                    <m:r>
                      <m:t xml:space="preserve">—</m:t>
                    </m:r>
                    <m:r>
                      <m:rPr>
                        <m:lit/>
                        <m:nor/>
                      </m:rPr>
                      <m:t xml:space="preserve">Cl</m:t>
                    </m:r>
                    <m:r>
                      <m:t xml:space="preserve">:</m:t>
                    </m:r>
                    <m:r>
                      <m:t xml:space="preserve">⋅</m:t>
                    </m:r>
                    <m:r>
                      <m:t xml:space="preserve">⋅</m:t>
                    </m:r>
                  </m:oMath>
                </a14:m>
              </a:p>
            </p:txBody>
          </p:sp>
        </mc:Choice>
        <mc:Fallback/>
      </mc:AlternateContent>
      <mc:AlternateContent>
        <mc:Choice xmlns:a14="http://schemas.microsoft.com/office/drawing/2010/main" Requires="a14">
          <p:sp>
            <p:nvSpPr>
              <p:cNvPr id="486" name="Formula 6"/>
              <p:cNvSpPr txBox="1"/>
              <p:nvPr/>
            </p:nvSpPr>
            <p:spPr>
              <a:xfrm>
                <a:off x="5257800" y="4338720"/>
                <a:ext cx="3178080" cy="2298600"/>
              </a:xfrm>
              <a:prstGeom prst="rect">
                <a:avLst/>
              </a:prstGeom>
            </p:spPr>
            <p:txBody>
              <a:bodyPr/>
              <a:p>
                <a14:m>
                  <m:oMath xmlns:m="http://schemas.openxmlformats.org/officeDocument/2006/math">
                    <m:m>
                      <m:mr>
                        <m:e/>
                        <m:e/>
                        <m:e/>
                        <m:e/>
                        <m:e/>
                        <m:e>
                          <m:r>
                            <m:t xml:space="preserve">⋅</m:t>
                          </m:r>
                        </m:e>
                        <m:e/>
                        <m:e/>
                      </m:mr>
                      <m:mr>
                        <m:e/>
                        <m:e/>
                        <m:e/>
                        <m:e/>
                        <m:e>
                          <m:r>
                            <m:t xml:space="preserve">:</m:t>
                          </m:r>
                        </m:e>
                        <m:e>
                          <m:r>
                            <m:rPr>
                              <m:lit/>
                              <m:nor/>
                            </m:rPr>
                            <m:t xml:space="preserve">Cl</m:t>
                          </m:r>
                        </m:e>
                        <m:e>
                          <m:r>
                            <m:t xml:space="preserve">:</m:t>
                          </m:r>
                        </m:e>
                        <m:e/>
                      </m:mr>
                    </m:m>
                    <m:r>
                      <m:t xml:space="preserve">⋅</m:t>
                    </m:r>
                    <m:r>
                      <m:t xml:space="preserve"></m:t>
                    </m:r>
                    <m:r>
                      <m:t xml:space="preserve">⋅</m:t>
                    </m:r>
                    <m:r>
                      <m:t xml:space="preserve">:</m:t>
                    </m:r>
                    <m:r>
                      <m:rPr>
                        <m:lit/>
                        <m:nor/>
                      </m:rPr>
                      <m:t xml:space="preserve">Cl</m:t>
                    </m:r>
                    <m:r>
                      <m:t xml:space="preserve">—</m:t>
                    </m:r>
                    <m:r>
                      <m:t xml:space="preserve">C</m:t>
                    </m:r>
                    <m:r>
                      <m:t xml:space="preserve">=</m:t>
                    </m:r>
                    <m:r>
                      <m:t xml:space="preserve">C</m:t>
                    </m:r>
                    <m:r>
                      <m:t xml:space="preserve">—</m:t>
                    </m:r>
                    <m:r>
                      <m:rPr>
                        <m:lit/>
                        <m:nor/>
                      </m:rPr>
                      <m:t xml:space="preserve">Cl</m:t>
                    </m:r>
                    <m:r>
                      <m:t xml:space="preserve">:</m:t>
                    </m:r>
                    <m:r>
                      <m:t xml:space="preserve">⋅</m:t>
                    </m:r>
                    <m:r>
                      <m:t xml:space="preserve"></m:t>
                    </m:r>
                    <m:r>
                      <m:t xml:space="preserve">⋅</m:t>
                    </m:r>
                    <m:r>
                      <m:t xml:space="preserve">:</m:t>
                    </m:r>
                    <m:r>
                      <m:rPr>
                        <m:lit/>
                        <m:nor/>
                      </m:rPr>
                      <m:t xml:space="preserve">Cl</m:t>
                    </m:r>
                    <m:r>
                      <m:t xml:space="preserve">:</m:t>
                    </m:r>
                    <m:r>
                      <m:t xml:space="preserve">⋅</m:t>
                    </m:r>
                  </m:oMath>
                </a14:m>
              </a:p>
            </p:txBody>
          </p:sp>
        </mc:Choice>
        <mc:Fallback/>
      </mc:AlternateContent>
    </p:spTree>
  </p:cSld>
  <p:transition>
    <p:fade thruBlk="true"/>
  </p:transition>
  <p:timing>
    <p:tnLst>
      <p:par>
        <p:cTn id="213" dur="indefinite" restart="never" nodeType="tmRoot">
          <p:childTnLst>
            <p:seq>
              <p:cTn id="214" dur="indefinite" nodeType="mainSeq">
                <p:childTnLst>
                  <p:par>
                    <p:cTn id="215" fill="hold">
                      <p:stCondLst>
                        <p:cond delay="indefinite"/>
                      </p:stCondLst>
                      <p:childTnLst>
                        <p:par>
                          <p:cTn id="216" fill="hold">
                            <p:stCondLst>
                              <p:cond delay="0"/>
                            </p:stCondLst>
                            <p:childTnLst>
                              <p:par>
                                <p:cTn id="217" nodeType="clickEffect" fill="hold" presetClass="entr" presetID="22" presetSubtype="8">
                                  <p:stCondLst>
                                    <p:cond delay="0"/>
                                  </p:stCondLst>
                                  <p:childTnLst>
                                    <p:set>
                                      <p:cBhvr>
                                        <p:cTn id="218" dur="1" fill="hold">
                                          <p:stCondLst>
                                            <p:cond delay="0"/>
                                          </p:stCondLst>
                                        </p:cTn>
                                        <p:tgtEl>
                                          <p:spTgt spid="484">
                                            <p:txEl>
                                              <p:pRg st="0" end="0"/>
                                            </p:txEl>
                                          </p:spTgt>
                                        </p:tgtEl>
                                        <p:attrNameLst>
                                          <p:attrName>style.visibility</p:attrName>
                                        </p:attrNameLst>
                                      </p:cBhvr>
                                      <p:to>
                                        <p:strVal val="visible"/>
                                      </p:to>
                                    </p:set>
                                    <p:animEffect filter="wipe(left)" transition="in">
                                      <p:cBhvr additive="repl">
                                        <p:cTn id="219" dur="500"/>
                                        <p:tgtEl>
                                          <p:spTgt spid="484">
                                            <p:txEl>
                                              <p:pRg st="0" end="0"/>
                                            </p:txEl>
                                          </p:spTgt>
                                        </p:tgtEl>
                                      </p:cBhvr>
                                    </p:animEffect>
                                  </p:childTnLst>
                                </p:cTn>
                              </p:par>
                              <p:par>
                                <p:cTn id="220" nodeType="withEffect" fill="hold" presetClass="entr" presetID="22" presetSubtype="8">
                                  <p:stCondLst>
                                    <p:cond delay="0"/>
                                  </p:stCondLst>
                                  <p:childTnLst>
                                    <p:set>
                                      <p:cBhvr>
                                        <p:cTn id="221" dur="1" fill="hold">
                                          <p:stCondLst>
                                            <p:cond delay="0"/>
                                          </p:stCondLst>
                                        </p:cTn>
                                        <p:tgtEl>
                                          <p:spTgt spid="484">
                                            <p:txEl>
                                              <p:pRg st="1" end="1"/>
                                            </p:txEl>
                                          </p:spTgt>
                                        </p:tgtEl>
                                        <p:attrNameLst>
                                          <p:attrName>style.visibility</p:attrName>
                                        </p:attrNameLst>
                                      </p:cBhvr>
                                      <p:to>
                                        <p:strVal val="visible"/>
                                      </p:to>
                                    </p:set>
                                    <p:animEffect filter="wipe(left)" transition="in">
                                      <p:cBhvr additive="repl">
                                        <p:cTn id="222" dur="500"/>
                                        <p:tgtEl>
                                          <p:spTgt spid="484">
                                            <p:txEl>
                                              <p:pRg st="1" end="1"/>
                                            </p:txEl>
                                          </p:spTgt>
                                        </p:tgtEl>
                                      </p:cBhvr>
                                    </p:animEffect>
                                  </p:childTnLst>
                                </p:cTn>
                              </p:par>
                              <p:par>
                                <p:cTn id="223" nodeType="withEffect" fill="hold" presetClass="entr" presetID="22" presetSubtype="8">
                                  <p:stCondLst>
                                    <p:cond delay="0"/>
                                  </p:stCondLst>
                                  <p:childTnLst>
                                    <p:set>
                                      <p:cBhvr>
                                        <p:cTn id="224" dur="1" fill="hold">
                                          <p:stCondLst>
                                            <p:cond delay="0"/>
                                          </p:stCondLst>
                                        </p:cTn>
                                        <p:tgtEl>
                                          <p:spTgt spid="484">
                                            <p:txEl>
                                              <p:pRg st="2" end="2"/>
                                            </p:txEl>
                                          </p:spTgt>
                                        </p:tgtEl>
                                        <p:attrNameLst>
                                          <p:attrName>style.visibility</p:attrName>
                                        </p:attrNameLst>
                                      </p:cBhvr>
                                      <p:to>
                                        <p:strVal val="visible"/>
                                      </p:to>
                                    </p:set>
                                    <p:animEffect filter="wipe(left)" transition="in">
                                      <p:cBhvr additive="repl">
                                        <p:cTn id="225" dur="500"/>
                                        <p:tgtEl>
                                          <p:spTgt spid="484">
                                            <p:txEl>
                                              <p:pRg st="2" end="2"/>
                                            </p:txEl>
                                          </p:spTgt>
                                        </p:tgtEl>
                                      </p:cBhvr>
                                    </p:animEffect>
                                  </p:childTnLst>
                                </p:cTn>
                              </p:par>
                              <p:par>
                                <p:cTn id="226" nodeType="withEffect" fill="hold" presetClass="entr" presetID="9">
                                  <p:stCondLst>
                                    <p:cond delay="0"/>
                                  </p:stCondLst>
                                  <p:childTnLst>
                                    <p:set>
                                      <p:cBhvr>
                                        <p:cTn id="227" dur="1" fill="hold">
                                          <p:stCondLst>
                                            <p:cond delay="0"/>
                                          </p:stCondLst>
                                        </p:cTn>
                                        <p:tgtEl>
                                          <p:spTgt spid="485"/>
                                        </p:tgtEl>
                                        <p:attrNameLst>
                                          <p:attrName>style.visibility</p:attrName>
                                        </p:attrNameLst>
                                      </p:cBhvr>
                                      <p:to>
                                        <p:strVal val="visible"/>
                                      </p:to>
                                    </p:set>
                                    <p:animEffect filter="dissolve" transition="in">
                                      <p:cBhvr additive="repl">
                                        <p:cTn id="228" dur="500"/>
                                        <p:tgtEl>
                                          <p:spTgt spid="485"/>
                                        </p:tgtEl>
                                      </p:cBhvr>
                                    </p:animEffect>
                                  </p:childTnLst>
                                </p:cTn>
                              </p:par>
                            </p:childTnLst>
                          </p:cTn>
                        </p:par>
                      </p:childTnLst>
                    </p:cTn>
                  </p:par>
                  <p:par>
                    <p:cTn id="229" fill="hold">
                      <p:stCondLst>
                        <p:cond delay="indefinite"/>
                      </p:stCondLst>
                      <p:childTnLst>
                        <p:par>
                          <p:cTn id="230" fill="hold">
                            <p:stCondLst>
                              <p:cond delay="0"/>
                            </p:stCondLst>
                            <p:childTnLst>
                              <p:par>
                                <p:cTn id="231" nodeType="clickEffect" fill="hold" presetClass="exit" presetID="9">
                                  <p:stCondLst>
                                    <p:cond delay="0"/>
                                  </p:stCondLst>
                                  <p:childTnLst>
                                    <p:animEffect filter="dissolve" transition="out">
                                      <p:cBhvr additive="repl">
                                        <p:cTn id="232" dur="500"/>
                                        <p:tgtEl>
                                          <p:spTgt spid="485"/>
                                        </p:tgtEl>
                                      </p:cBhvr>
                                    </p:animEffect>
                                    <p:set>
                                      <p:cBhvr>
                                        <p:cTn id="233" dur="1" fill="hold">
                                          <p:stCondLst>
                                            <p:cond delay="499"/>
                                          </p:stCondLst>
                                        </p:cTn>
                                        <p:tgtEl>
                                          <p:spTgt spid="485"/>
                                        </p:tgtEl>
                                        <p:attrNameLst>
                                          <p:attrName>style.visibility</p:attrName>
                                        </p:attrNameLst>
                                      </p:cBhvr>
                                      <p:to>
                                        <p:strVal val="hidden"/>
                                      </p:to>
                                    </p:set>
                                  </p:childTnLst>
                                </p:cTn>
                              </p:par>
                              <p:par>
                                <p:cTn id="234" nodeType="withEffect" fill="hold" presetClass="entr" presetID="22" presetSubtype="8">
                                  <p:stCondLst>
                                    <p:cond delay="0"/>
                                  </p:stCondLst>
                                  <p:childTnLst>
                                    <p:set>
                                      <p:cBhvr>
                                        <p:cTn id="235" dur="1" fill="hold">
                                          <p:stCondLst>
                                            <p:cond delay="0"/>
                                          </p:stCondLst>
                                        </p:cTn>
                                        <p:tgtEl>
                                          <p:spTgt spid="484">
                                            <p:txEl>
                                              <p:pRg st="3" end="3"/>
                                            </p:txEl>
                                          </p:spTgt>
                                        </p:tgtEl>
                                        <p:attrNameLst>
                                          <p:attrName>style.visibility</p:attrName>
                                        </p:attrNameLst>
                                      </p:cBhvr>
                                      <p:to>
                                        <p:strVal val="visible"/>
                                      </p:to>
                                    </p:set>
                                    <p:animEffect filter="wipe(left)" transition="in">
                                      <p:cBhvr additive="repl">
                                        <p:cTn id="236" dur="500"/>
                                        <p:tgtEl>
                                          <p:spTgt spid="484">
                                            <p:txEl>
                                              <p:pRg st="3" end="3"/>
                                            </p:txEl>
                                          </p:spTgt>
                                        </p:tgtEl>
                                      </p:cBhvr>
                                    </p:animEffect>
                                  </p:childTnLst>
                                </p:cTn>
                              </p:par>
                              <p:par>
                                <p:cTn id="237" nodeType="withEffect" fill="hold" presetClass="entr" presetID="22" presetSubtype="8">
                                  <p:stCondLst>
                                    <p:cond delay="0"/>
                                  </p:stCondLst>
                                  <p:childTnLst>
                                    <p:set>
                                      <p:cBhvr>
                                        <p:cTn id="238" dur="1" fill="hold">
                                          <p:stCondLst>
                                            <p:cond delay="0"/>
                                          </p:stCondLst>
                                        </p:cTn>
                                        <p:tgtEl>
                                          <p:spTgt spid="484">
                                            <p:txEl>
                                              <p:pRg st="4" end="4"/>
                                            </p:txEl>
                                          </p:spTgt>
                                        </p:tgtEl>
                                        <p:attrNameLst>
                                          <p:attrName>style.visibility</p:attrName>
                                        </p:attrNameLst>
                                      </p:cBhvr>
                                      <p:to>
                                        <p:strVal val="visible"/>
                                      </p:to>
                                    </p:set>
                                    <p:animEffect filter="wipe(left)" transition="in">
                                      <p:cBhvr additive="repl">
                                        <p:cTn id="239" dur="500"/>
                                        <p:tgtEl>
                                          <p:spTgt spid="484">
                                            <p:txEl>
                                              <p:pRg st="4" end="4"/>
                                            </p:txEl>
                                          </p:spTgt>
                                        </p:tgtEl>
                                      </p:cBhvr>
                                    </p:animEffect>
                                  </p:childTnLst>
                                </p:cTn>
                              </p:par>
                              <p:par>
                                <p:cTn id="240" nodeType="withEffect" fill="hold" presetClass="entr" presetID="9">
                                  <p:stCondLst>
                                    <p:cond delay="0"/>
                                  </p:stCondLst>
                                  <p:childTnLst>
                                    <p:set>
                                      <p:cBhvr>
                                        <p:cTn id="241" dur="1" fill="hold">
                                          <p:stCondLst>
                                            <p:cond delay="0"/>
                                          </p:stCondLst>
                                        </p:cTn>
                                        <p:tgtEl>
                                          <p:spTgt spid="486"/>
                                        </p:tgtEl>
                                        <p:attrNameLst>
                                          <p:attrName>style.visibility</p:attrName>
                                        </p:attrNameLst>
                                      </p:cBhvr>
                                      <p:to>
                                        <p:strVal val="visible"/>
                                      </p:to>
                                    </p:set>
                                    <p:animEffect filter="dissolve" transition="in">
                                      <p:cBhvr additive="repl">
                                        <p:cTn id="242" dur="500"/>
                                        <p:tgtEl>
                                          <p:spTgt spid="486"/>
                                        </p:tgtEl>
                                      </p:cBhvr>
                                    </p:animEffect>
                                  </p:childTnLst>
                                </p:cTn>
                              </p:par>
                              <p:par>
                                <p:cTn id="243" nodeType="withEffect" fill="hold" presetClass="entr" presetID="22" presetSubtype="8">
                                  <p:stCondLst>
                                    <p:cond delay="0"/>
                                  </p:stCondLst>
                                  <p:childTnLst>
                                    <p:set>
                                      <p:cBhvr>
                                        <p:cTn id="244" dur="1" fill="hold">
                                          <p:stCondLst>
                                            <p:cond delay="0"/>
                                          </p:stCondLst>
                                        </p:cTn>
                                        <p:tgtEl>
                                          <p:spTgt spid="484">
                                            <p:txEl>
                                              <p:pRg st="5" end="5"/>
                                            </p:txEl>
                                          </p:spTgt>
                                        </p:tgtEl>
                                        <p:attrNameLst>
                                          <p:attrName>style.visibility</p:attrName>
                                        </p:attrNameLst>
                                      </p:cBhvr>
                                      <p:to>
                                        <p:strVal val="visible"/>
                                      </p:to>
                                    </p:set>
                                    <p:animEffect filter="wipe(left)" transition="in">
                                      <p:cBhvr additive="repl">
                                        <p:cTn id="245" dur="500"/>
                                        <p:tgtEl>
                                          <p:spTgt spid="484">
                                            <p:txEl>
                                              <p:pRg st="5" end="5"/>
                                            </p:txEl>
                                          </p:spTgt>
                                        </p:tgtEl>
                                      </p:cBhvr>
                                    </p:animEffect>
                                  </p:childTnLst>
                                </p:cTn>
                              </p:par>
                              <p:par>
                                <p:cTn id="246" nodeType="withEffect" fill="hold" presetClass="entr" presetID="22" presetSubtype="8">
                                  <p:stCondLst>
                                    <p:cond delay="0"/>
                                  </p:stCondLst>
                                  <p:childTnLst>
                                    <p:set>
                                      <p:cBhvr>
                                        <p:cTn id="247" dur="1" fill="hold">
                                          <p:stCondLst>
                                            <p:cond delay="0"/>
                                          </p:stCondLst>
                                        </p:cTn>
                                        <p:tgtEl>
                                          <p:spTgt spid="484">
                                            <p:txEl>
                                              <p:pRg st="6" end="6"/>
                                            </p:txEl>
                                          </p:spTgt>
                                        </p:tgtEl>
                                        <p:attrNameLst>
                                          <p:attrName>style.visibility</p:attrName>
                                        </p:attrNameLst>
                                      </p:cBhvr>
                                      <p:to>
                                        <p:strVal val="visible"/>
                                      </p:to>
                                    </p:set>
                                    <p:animEffect filter="wipe(left)" transition="in">
                                      <p:cBhvr additive="repl">
                                        <p:cTn id="248" dur="500"/>
                                        <p:tgtEl>
                                          <p:spTgt spid="484">
                                            <p:txEl>
                                              <p:pRg st="6" end="6"/>
                                            </p:txEl>
                                          </p:spTgt>
                                        </p:tgtEl>
                                      </p:cBhvr>
                                    </p:animEffect>
                                  </p:childTnLst>
                                </p:cTn>
                              </p:par>
                              <p:par>
                                <p:cTn id="249" nodeType="withEffect" fill="hold" presetClass="entr" presetID="22" presetSubtype="8">
                                  <p:stCondLst>
                                    <p:cond delay="0"/>
                                  </p:stCondLst>
                                  <p:childTnLst>
                                    <p:set>
                                      <p:cBhvr>
                                        <p:cTn id="250" dur="1" fill="hold">
                                          <p:stCondLst>
                                            <p:cond delay="0"/>
                                          </p:stCondLst>
                                        </p:cTn>
                                        <p:tgtEl>
                                          <p:spTgt spid="484">
                                            <p:txEl>
                                              <p:pRg st="7" end="7"/>
                                            </p:txEl>
                                          </p:spTgt>
                                        </p:tgtEl>
                                        <p:attrNameLst>
                                          <p:attrName>style.visibility</p:attrName>
                                        </p:attrNameLst>
                                      </p:cBhvr>
                                      <p:to>
                                        <p:strVal val="visible"/>
                                      </p:to>
                                    </p:set>
                                    <p:animEffect filter="wipe(left)" transition="in">
                                      <p:cBhvr additive="repl">
                                        <p:cTn id="251" dur="500"/>
                                        <p:tgtEl>
                                          <p:spTgt spid="484">
                                            <p:txEl>
                                              <p:pRg st="7" end="7"/>
                                            </p:txEl>
                                          </p:spTgt>
                                        </p:tgtEl>
                                      </p:cBhvr>
                                    </p:animEffect>
                                  </p:childTnLst>
                                </p:cTn>
                              </p:par>
                            </p:childTnLst>
                          </p:cTn>
                        </p:par>
                      </p:childTnLst>
                    </p:cTn>
                  </p:par>
                  <p:par>
                    <p:cTn id="252" fill="hold">
                      <p:stCondLst>
                        <p:cond delay="indefinite"/>
                      </p:stCondLst>
                      <p:childTnLst>
                        <p:par>
                          <p:cTn id="253" fill="hold">
                            <p:stCondLst>
                              <p:cond delay="0"/>
                            </p:stCondLst>
                            <p:childTnLst>
                              <p:par>
                                <p:cTn id="254" nodeType="clickEffect" fill="hold" presetClass="exit" presetID="9">
                                  <p:stCondLst>
                                    <p:cond delay="0"/>
                                  </p:stCondLst>
                                  <p:childTnLst>
                                    <p:animEffect filter="dissolve" transition="out">
                                      <p:cBhvr additive="repl">
                                        <p:cTn id="255" dur="500"/>
                                        <p:tgtEl>
                                          <p:spTgt spid="486"/>
                                        </p:tgtEl>
                                      </p:cBhvr>
                                    </p:animEffect>
                                    <p:set>
                                      <p:cBhvr>
                                        <p:cTn id="256" dur="1" fill="hold">
                                          <p:stCondLst>
                                            <p:cond delay="499"/>
                                          </p:stCondLst>
                                        </p:cTn>
                                        <p:tgtEl>
                                          <p:spTgt spid="486"/>
                                        </p:tgtEl>
                                        <p:attrNameLst>
                                          <p:attrName>style.visibility</p:attrName>
                                        </p:attrNameLst>
                                      </p:cBhvr>
                                      <p:to>
                                        <p:strVal val="hidden"/>
                                      </p:to>
                                    </p:set>
                                  </p:childTnLst>
                                </p:cTn>
                              </p:par>
                              <p:par>
                                <p:cTn id="257" nodeType="withEffect" fill="hold" presetClass="entr" presetID="22" presetSubtype="8">
                                  <p:stCondLst>
                                    <p:cond delay="0"/>
                                  </p:stCondLst>
                                  <p:childTnLst>
                                    <p:set>
                                      <p:cBhvr>
                                        <p:cTn id="258" dur="1" fill="hold">
                                          <p:stCondLst>
                                            <p:cond delay="0"/>
                                          </p:stCondLst>
                                        </p:cTn>
                                        <p:tgtEl>
                                          <p:spTgt spid="484">
                                            <p:txEl>
                                              <p:pRg st="8" end="8"/>
                                            </p:txEl>
                                          </p:spTgt>
                                        </p:tgtEl>
                                        <p:attrNameLst>
                                          <p:attrName>style.visibility</p:attrName>
                                        </p:attrNameLst>
                                      </p:cBhvr>
                                      <p:to>
                                        <p:strVal val="visible"/>
                                      </p:to>
                                    </p:set>
                                    <p:animEffect filter="wipe(left)" transition="in">
                                      <p:cBhvr additive="repl">
                                        <p:cTn id="259" dur="500"/>
                                        <p:tgtEl>
                                          <p:spTgt spid="484">
                                            <p:txEl>
                                              <p:pRg st="8" end="8"/>
                                            </p:txEl>
                                          </p:spTgt>
                                        </p:tgtEl>
                                      </p:cBhvr>
                                    </p:animEffect>
                                  </p:childTnLst>
                                </p:cTn>
                              </p:par>
                              <p:par>
                                <p:cTn id="260" nodeType="withEffect" fill="hold" presetClass="entr" presetID="22" presetSubtype="8">
                                  <p:stCondLst>
                                    <p:cond delay="0"/>
                                  </p:stCondLst>
                                  <p:childTnLst>
                                    <p:set>
                                      <p:cBhvr>
                                        <p:cTn id="261" dur="1" fill="hold">
                                          <p:stCondLst>
                                            <p:cond delay="0"/>
                                          </p:stCondLst>
                                        </p:cTn>
                                        <p:tgtEl>
                                          <p:spTgt spid="484">
                                            <p:txEl>
                                              <p:pRg st="9" end="9"/>
                                            </p:txEl>
                                          </p:spTgt>
                                        </p:tgtEl>
                                        <p:attrNameLst>
                                          <p:attrName>style.visibility</p:attrName>
                                        </p:attrNameLst>
                                      </p:cBhvr>
                                      <p:to>
                                        <p:strVal val="visible"/>
                                      </p:to>
                                    </p:set>
                                    <p:animEffect filter="wipe(left)" transition="in">
                                      <p:cBhvr additive="repl">
                                        <p:cTn id="262" dur="500"/>
                                        <p:tgtEl>
                                          <p:spTgt spid="484">
                                            <p:txEl>
                                              <p:pRg st="9" end="9"/>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7"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488"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EE8FA065-44FC-40E5-915E-299B01815AF2}" type="slidenum">
              <a:rPr b="0" lang="en-US" sz="1400" spc="-1" strike="noStrike">
                <a:solidFill>
                  <a:srgbClr val="000000"/>
                </a:solidFill>
                <a:latin typeface="Times New Roman"/>
              </a:rPr>
              <a:t>24</a:t>
            </a:fld>
            <a:endParaRPr b="0" lang="en-US" sz="1400" spc="-1" strike="noStrike">
              <a:solidFill>
                <a:srgbClr val="000000"/>
              </a:solidFill>
              <a:latin typeface="Times New Roman"/>
            </a:endParaRPr>
          </a:p>
        </p:txBody>
      </p:sp>
      <p:sp>
        <p:nvSpPr>
          <p:cNvPr id="489" name="TextShape 3"/>
          <p:cNvSpPr txBox="1"/>
          <p:nvPr/>
        </p:nvSpPr>
        <p:spPr>
          <a:xfrm>
            <a:off x="0" y="228240"/>
            <a:ext cx="91440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Writing Lewis Structures</a:t>
            </a:r>
            <a:br/>
            <a:r>
              <a:rPr b="0" lang="en-US" sz="4400" spc="-1" strike="noStrike">
                <a:solidFill>
                  <a:srgbClr val="9900ff"/>
                </a:solidFill>
                <a:latin typeface="Times New Roman"/>
              </a:rPr>
              <a:t>for Covalent Molecules, Continued</a:t>
            </a:r>
            <a:endParaRPr b="0" lang="en-US" sz="4400" spc="-1" strike="noStrike">
              <a:solidFill>
                <a:srgbClr val="9900ff"/>
              </a:solidFill>
              <a:latin typeface="Times New Roman"/>
            </a:endParaRPr>
          </a:p>
        </p:txBody>
      </p:sp>
      <p:sp>
        <p:nvSpPr>
          <p:cNvPr id="490" name="TextShape 4"/>
          <p:cNvSpPr txBox="1"/>
          <p:nvPr/>
        </p:nvSpPr>
        <p:spPr>
          <a:xfrm>
            <a:off x="380880" y="1523880"/>
            <a:ext cx="8382240" cy="4267440"/>
          </a:xfrm>
          <a:prstGeom prst="rect">
            <a:avLst/>
          </a:prstGeom>
          <a:noFill/>
          <a:ln>
            <a:noFill/>
          </a:ln>
        </p:spPr>
        <p:txBody>
          <a:bodyPr>
            <a:normAutofit/>
          </a:bodyPr>
          <a:p>
            <a:pPr marL="609480" indent="-609480">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2.</a:t>
            </a:r>
            <a:r>
              <a:rPr b="0" lang="en-US" sz="2800" spc="-1" strike="noStrike">
                <a:solidFill>
                  <a:srgbClr val="000000"/>
                </a:solidFill>
                <a:latin typeface="Times New Roman"/>
              </a:rPr>
              <a:t>	</a:t>
            </a:r>
            <a:r>
              <a:rPr b="0" lang="en-US" sz="2800" spc="-1" strike="noStrike">
                <a:solidFill>
                  <a:srgbClr val="000000"/>
                </a:solidFill>
                <a:latin typeface="Times New Roman"/>
              </a:rPr>
              <a:t>Calculate the total number of valence electrons available for bonding.</a:t>
            </a:r>
            <a:endParaRPr b="0" lang="en-US" sz="2800" spc="-1" strike="noStrike">
              <a:solidFill>
                <a:srgbClr val="000000"/>
              </a:solidFill>
              <a:latin typeface="Times New Roman"/>
            </a:endParaRPr>
          </a:p>
          <a:p>
            <a:pPr lvl="1" marL="990360" indent="-533160">
              <a:spcBef>
                <a:spcPts val="598"/>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Use group number of periodic table to find number of valence electrons for each atom.</a:t>
            </a:r>
            <a:endParaRPr b="0" lang="en-US" sz="2400" spc="-1" strike="noStrike">
              <a:solidFill>
                <a:srgbClr val="000000"/>
              </a:solidFill>
              <a:latin typeface="Times New Roman"/>
            </a:endParaRPr>
          </a:p>
          <a:p>
            <a:pPr lvl="1" marL="990360" indent="-533160">
              <a:spcBef>
                <a:spcPts val="598"/>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If you have a cation, subtract 1 electron for each + charge.</a:t>
            </a:r>
            <a:endParaRPr b="0" lang="en-US" sz="2400" spc="-1" strike="noStrike">
              <a:solidFill>
                <a:srgbClr val="000000"/>
              </a:solidFill>
              <a:latin typeface="Times New Roman"/>
            </a:endParaRPr>
          </a:p>
          <a:p>
            <a:pPr lvl="1" marL="990360" indent="-533160">
              <a:spcBef>
                <a:spcPts val="598"/>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If you have an anion, add 1 electron for each − charge.</a:t>
            </a:r>
            <a:endParaRPr b="0" lang="en-US" sz="2400" spc="-1" strike="noStrike">
              <a:solidFill>
                <a:srgbClr val="000000"/>
              </a:solidFill>
              <a:latin typeface="Times New Roman"/>
            </a:endParaRPr>
          </a:p>
        </p:txBody>
      </p:sp>
      <p:sp>
        <p:nvSpPr>
          <p:cNvPr id="491" name="CustomShape 5"/>
          <p:cNvSpPr/>
          <p:nvPr/>
        </p:nvSpPr>
        <p:spPr>
          <a:xfrm>
            <a:off x="838080" y="4191120"/>
            <a:ext cx="8305920" cy="8758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spAutoFit/>
          </a:bodyPr>
          <a:p>
            <a:pPr>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In PCl</a:t>
            </a:r>
            <a:r>
              <a:rPr b="0" lang="en-US" sz="2400" spc="-1" strike="noStrike" baseline="-25000">
                <a:solidFill>
                  <a:srgbClr val="000000"/>
                </a:solidFill>
                <a:latin typeface="Times New Roman"/>
              </a:rPr>
              <a:t>3</a:t>
            </a:r>
            <a:r>
              <a:rPr b="0" lang="en-US" sz="2400" spc="-1" strike="noStrike">
                <a:solidFill>
                  <a:srgbClr val="000000"/>
                </a:solidFill>
                <a:latin typeface="Times New Roman"/>
              </a:rPr>
              <a:t>, P has 5 e</a:t>
            </a:r>
            <a:r>
              <a:rPr b="0" lang="en-US" sz="2400" spc="-1" strike="noStrike" baseline="30000">
                <a:solidFill>
                  <a:srgbClr val="000000"/>
                </a:solidFill>
                <a:latin typeface="Times New Roman"/>
              </a:rPr>
              <a:t>−</a:t>
            </a:r>
            <a:r>
              <a:rPr b="0" lang="en-US" sz="2400" spc="-1" strike="noStrike">
                <a:solidFill>
                  <a:srgbClr val="000000"/>
                </a:solidFill>
                <a:latin typeface="Times New Roman"/>
              </a:rPr>
              <a:t> and each Cl has 7 e</a:t>
            </a:r>
            <a:r>
              <a:rPr b="0" lang="en-US" sz="2400" spc="-1" strike="noStrike" baseline="30000">
                <a:solidFill>
                  <a:srgbClr val="000000"/>
                </a:solidFill>
                <a:latin typeface="Times New Roman"/>
              </a:rPr>
              <a:t>−</a:t>
            </a:r>
            <a:r>
              <a:rPr b="0" lang="en-US" sz="2400" spc="-1" strike="noStrike">
                <a:solidFill>
                  <a:srgbClr val="000000"/>
                </a:solidFill>
                <a:latin typeface="Times New Roman"/>
              </a:rPr>
              <a:t> for a total of 26 e</a:t>
            </a:r>
            <a:r>
              <a:rPr b="0" lang="en-US" sz="2400" spc="-1" strike="noStrike" baseline="30000">
                <a:solidFill>
                  <a:srgbClr val="000000"/>
                </a:solidFill>
                <a:latin typeface="Times New Roman"/>
              </a:rPr>
              <a:t>−</a:t>
            </a:r>
            <a:r>
              <a:rPr b="0" lang="en-US" sz="2400" spc="-1" strike="noStrike">
                <a:solidFill>
                  <a:srgbClr val="000000"/>
                </a:solidFill>
                <a:latin typeface="Times New Roman"/>
              </a:rPr>
              <a:t>.</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
        <p:nvSpPr>
          <p:cNvPr id="492" name="CustomShape 6"/>
          <p:cNvSpPr/>
          <p:nvPr/>
        </p:nvSpPr>
        <p:spPr>
          <a:xfrm>
            <a:off x="838080" y="4648320"/>
            <a:ext cx="8153640" cy="13176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spAutoFit/>
          </a:bodyPr>
          <a:p>
            <a:pPr>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In ClO</a:t>
            </a:r>
            <a:r>
              <a:rPr b="0" lang="en-US" sz="2400" spc="-1" strike="noStrike" baseline="-25000">
                <a:solidFill>
                  <a:srgbClr val="000000"/>
                </a:solidFill>
                <a:latin typeface="Times New Roman"/>
              </a:rPr>
              <a:t>3</a:t>
            </a:r>
            <a:r>
              <a:rPr b="0" lang="en-US" sz="2400" spc="-1" strike="noStrike" baseline="30000">
                <a:solidFill>
                  <a:srgbClr val="000000"/>
                </a:solidFill>
                <a:latin typeface="Times New Roman"/>
              </a:rPr>
              <a:t>−</a:t>
            </a:r>
            <a:r>
              <a:rPr b="0" lang="en-US" sz="2400" spc="-1" strike="noStrike">
                <a:solidFill>
                  <a:srgbClr val="000000"/>
                </a:solidFill>
                <a:latin typeface="Times New Roman"/>
              </a:rPr>
              <a:t>, Cl has 7 e</a:t>
            </a:r>
            <a:r>
              <a:rPr b="0" lang="en-US" sz="2400" spc="-1" strike="noStrike" baseline="30000">
                <a:solidFill>
                  <a:srgbClr val="000000"/>
                </a:solidFill>
                <a:latin typeface="Times New Roman"/>
              </a:rPr>
              <a:t>−</a:t>
            </a:r>
            <a:r>
              <a:rPr b="0" lang="en-US" sz="2400" spc="-1" strike="noStrike">
                <a:solidFill>
                  <a:srgbClr val="000000"/>
                </a:solidFill>
                <a:latin typeface="Times New Roman"/>
              </a:rPr>
              <a:t> and each O has 6 e</a:t>
            </a:r>
            <a:r>
              <a:rPr b="0" lang="en-US" sz="2400" spc="-1" strike="noStrike" baseline="30000">
                <a:solidFill>
                  <a:srgbClr val="000000"/>
                </a:solidFill>
                <a:latin typeface="Times New Roman"/>
              </a:rPr>
              <a:t>−</a:t>
            </a:r>
            <a:r>
              <a:rPr b="0" lang="en-US" sz="2400" spc="-1" strike="noStrike">
                <a:solidFill>
                  <a:srgbClr val="000000"/>
                </a:solidFill>
                <a:latin typeface="Times New Roman"/>
              </a:rPr>
              <a:t> for a total of 25 e</a:t>
            </a:r>
            <a:r>
              <a:rPr b="0" lang="en-US" sz="2400" spc="-1" strike="noStrike" baseline="30000">
                <a:solidFill>
                  <a:srgbClr val="000000"/>
                </a:solidFill>
                <a:latin typeface="Times New Roman"/>
              </a:rPr>
              <a:t>−</a:t>
            </a:r>
            <a:r>
              <a:rPr b="0" lang="en-US" sz="2400" spc="-1" strike="noStrike">
                <a:solidFill>
                  <a:srgbClr val="000000"/>
                </a:solidFill>
                <a:latin typeface="Times New Roman"/>
              </a:rPr>
              <a:t>.</a:t>
            </a:r>
            <a:endParaRPr b="0" lang="en-US" sz="2400" spc="-1" strike="noStrike">
              <a:solidFill>
                <a:srgbClr val="000000"/>
              </a:solidFill>
              <a:latin typeface="Times New Roman"/>
            </a:endParaRPr>
          </a:p>
          <a:p>
            <a:pPr>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baseline="30000">
                <a:solidFill>
                  <a:srgbClr val="000000"/>
                </a:solidFill>
                <a:latin typeface="Times New Roman"/>
              </a:rPr>
              <a:t>      </a:t>
            </a:r>
            <a:r>
              <a:rPr b="0" lang="en-US" sz="2400" spc="-1" strike="noStrike">
                <a:solidFill>
                  <a:srgbClr val="000000"/>
                </a:solidFill>
                <a:latin typeface="Times New Roman"/>
              </a:rPr>
              <a:t>Add 1 e</a:t>
            </a:r>
            <a:r>
              <a:rPr b="0" lang="en-US" sz="2400" spc="-1" strike="noStrike" baseline="30000">
                <a:solidFill>
                  <a:srgbClr val="000000"/>
                </a:solidFill>
                <a:latin typeface="Times New Roman"/>
              </a:rPr>
              <a:t> − </a:t>
            </a:r>
            <a:r>
              <a:rPr b="0" lang="en-US" sz="2400" spc="-1" strike="noStrike">
                <a:solidFill>
                  <a:srgbClr val="000000"/>
                </a:solidFill>
                <a:latin typeface="Times New Roman"/>
              </a:rPr>
              <a:t>for the negative charge to get a grand total of 26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Tree>
  </p:cSld>
  <p:transition>
    <p:fade thruBlk="true"/>
  </p:transition>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3"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494"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CE25BFD9-6E61-4841-9022-4F25F0FBACB3}"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495" name="TextShape 3"/>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Example HNO</a:t>
            </a:r>
            <a:r>
              <a:rPr b="0" lang="en-US" sz="4400" spc="-1" strike="noStrike" baseline="-25000">
                <a:solidFill>
                  <a:srgbClr val="9900ff"/>
                </a:solidFill>
                <a:latin typeface="Times New Roman"/>
              </a:rPr>
              <a:t>3</a:t>
            </a:r>
            <a:endParaRPr b="0" lang="en-US" sz="4400" spc="-1" strike="noStrike">
              <a:solidFill>
                <a:srgbClr val="9900ff"/>
              </a:solidFill>
              <a:latin typeface="Times New Roman"/>
            </a:endParaRPr>
          </a:p>
        </p:txBody>
      </p:sp>
      <p:sp>
        <p:nvSpPr>
          <p:cNvPr id="496" name="TextShape 4"/>
          <p:cNvSpPr txBox="1"/>
          <p:nvPr/>
        </p:nvSpPr>
        <p:spPr>
          <a:xfrm>
            <a:off x="380880" y="1676160"/>
            <a:ext cx="5486400" cy="1904760"/>
          </a:xfrm>
          <a:prstGeom prst="rect">
            <a:avLst/>
          </a:prstGeom>
          <a:noFill/>
          <a:ln>
            <a:noFill/>
          </a:ln>
        </p:spPr>
        <p:txBody>
          <a:bodyPr>
            <a:normAutofit/>
          </a:bodyPr>
          <a:p>
            <a:pPr marL="609480" indent="-609480">
              <a:lnSpc>
                <a:spcPct val="90000"/>
              </a:lnSpc>
              <a:spcBef>
                <a:spcPts val="799"/>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1.</a:t>
            </a:r>
            <a:r>
              <a:rPr b="0" lang="en-US" sz="3200" spc="-1" strike="noStrike">
                <a:solidFill>
                  <a:srgbClr val="000000"/>
                </a:solidFill>
                <a:latin typeface="Times New Roman"/>
              </a:rPr>
              <a:t>	</a:t>
            </a:r>
            <a:r>
              <a:rPr b="0" lang="en-US" sz="3200" spc="-1" strike="noStrike">
                <a:solidFill>
                  <a:srgbClr val="000000"/>
                </a:solidFill>
                <a:latin typeface="Times New Roman"/>
              </a:rPr>
              <a:t>Write skeletal structure.</a:t>
            </a:r>
            <a:endParaRPr b="0" lang="en-US" sz="3200" spc="-1" strike="noStrike">
              <a:solidFill>
                <a:srgbClr val="000000"/>
              </a:solidFill>
              <a:latin typeface="Times New Roman"/>
            </a:endParaRPr>
          </a:p>
          <a:p>
            <a:pPr lvl="1" marL="990360" indent="-533160">
              <a:lnSpc>
                <a:spcPct val="90000"/>
              </a:lnSpc>
              <a:spcBef>
                <a:spcPts val="697"/>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Since this is an oxyacid, H on outside </a:t>
            </a:r>
            <a:r>
              <a:rPr b="0" lang="en-US" sz="2800" spc="-1" strike="noStrike">
                <a:solidFill>
                  <a:srgbClr val="000000"/>
                </a:solidFill>
                <a:latin typeface="Times New Roman"/>
              </a:rPr>
              <a:t>attached to one of the Os; N is central.</a:t>
            </a:r>
            <a:endParaRPr b="0" lang="en-US" sz="2800" spc="-1" strike="noStrike">
              <a:solidFill>
                <a:srgbClr val="000000"/>
              </a:solidFill>
              <a:latin typeface="Times New Roman"/>
            </a:endParaRPr>
          </a:p>
        </p:txBody>
      </p:sp>
      <p:sp>
        <p:nvSpPr>
          <p:cNvPr id="497" name="CustomShape 5"/>
          <p:cNvSpPr/>
          <p:nvPr/>
        </p:nvSpPr>
        <p:spPr>
          <a:xfrm>
            <a:off x="380880" y="3809880"/>
            <a:ext cx="8305920" cy="1905120"/>
          </a:xfrm>
          <a:prstGeom prst="rect">
            <a:avLst/>
          </a:prstGeom>
          <a:noFill/>
          <a:ln>
            <a:noFill/>
          </a:ln>
        </p:spPr>
        <p:style>
          <a:lnRef idx="0"/>
          <a:fillRef idx="0"/>
          <a:effectRef idx="0"/>
          <a:fontRef idx="minor"/>
        </p:style>
        <p:txBody>
          <a:bodyPr lIns="90000" rIns="90000" tIns="46800" bIns="46800">
            <a:noAutofit/>
          </a:bodyPr>
          <a:p>
            <a:pPr marL="609480" indent="-609480">
              <a:lnSpc>
                <a:spcPct val="90000"/>
              </a:lnSpc>
              <a:spcBef>
                <a:spcPts val="799"/>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2</a:t>
            </a:r>
            <a:r>
              <a:rPr b="0" lang="en-US" sz="3200" spc="-1" strike="noStrike">
                <a:solidFill>
                  <a:srgbClr val="000000"/>
                </a:solidFill>
                <a:latin typeface="Times New Roman"/>
              </a:rPr>
              <a:t>.</a:t>
            </a:r>
            <a:r>
              <a:rPr b="0" lang="en-US" sz="3200" spc="-1" strike="noStrike">
                <a:solidFill>
                  <a:srgbClr val="000000"/>
                </a:solidFill>
                <a:latin typeface="Times New Roman"/>
              </a:rPr>
              <a:t>	</a:t>
            </a:r>
            <a:r>
              <a:rPr b="0" lang="en-US" sz="3200" spc="-1" strike="noStrike">
                <a:solidFill>
                  <a:srgbClr val="000000"/>
                </a:solidFill>
                <a:latin typeface="Times New Roman"/>
              </a:rPr>
              <a:t>C</a:t>
            </a:r>
            <a:r>
              <a:rPr b="0" lang="en-US" sz="3200" spc="-1" strike="noStrike">
                <a:solidFill>
                  <a:srgbClr val="000000"/>
                </a:solidFill>
                <a:latin typeface="Times New Roman"/>
              </a:rPr>
              <a:t>o</a:t>
            </a:r>
            <a:r>
              <a:rPr b="0" lang="en-US" sz="3200" spc="-1" strike="noStrike">
                <a:solidFill>
                  <a:srgbClr val="000000"/>
                </a:solidFill>
                <a:latin typeface="Times New Roman"/>
              </a:rPr>
              <a:t>u</a:t>
            </a:r>
            <a:r>
              <a:rPr b="0" lang="en-US" sz="3200" spc="-1" strike="noStrike">
                <a:solidFill>
                  <a:srgbClr val="000000"/>
                </a:solidFill>
                <a:latin typeface="Times New Roman"/>
              </a:rPr>
              <a:t>n</a:t>
            </a:r>
            <a:r>
              <a:rPr b="0" lang="en-US" sz="3200" spc="-1" strike="noStrike">
                <a:solidFill>
                  <a:srgbClr val="000000"/>
                </a:solidFill>
                <a:latin typeface="Times New Roman"/>
              </a:rPr>
              <a:t>t</a:t>
            </a:r>
            <a:r>
              <a:rPr b="0" lang="en-US" sz="3200" spc="-1" strike="noStrike">
                <a:solidFill>
                  <a:srgbClr val="000000"/>
                </a:solidFill>
                <a:latin typeface="Times New Roman"/>
              </a:rPr>
              <a:t> </a:t>
            </a:r>
            <a:r>
              <a:rPr b="0" lang="en-US" sz="3200" spc="-1" strike="noStrike">
                <a:solidFill>
                  <a:srgbClr val="000000"/>
                </a:solidFill>
                <a:latin typeface="Times New Roman"/>
              </a:rPr>
              <a:t>v</a:t>
            </a:r>
            <a:r>
              <a:rPr b="0" lang="en-US" sz="3200" spc="-1" strike="noStrike">
                <a:solidFill>
                  <a:srgbClr val="000000"/>
                </a:solidFill>
                <a:latin typeface="Times New Roman"/>
              </a:rPr>
              <a:t>a</a:t>
            </a:r>
            <a:r>
              <a:rPr b="0" lang="en-US" sz="3200" spc="-1" strike="noStrike">
                <a:solidFill>
                  <a:srgbClr val="000000"/>
                </a:solidFill>
                <a:latin typeface="Times New Roman"/>
              </a:rPr>
              <a:t>l</a:t>
            </a:r>
            <a:r>
              <a:rPr b="0" lang="en-US" sz="3200" spc="-1" strike="noStrike">
                <a:solidFill>
                  <a:srgbClr val="000000"/>
                </a:solidFill>
                <a:latin typeface="Times New Roman"/>
              </a:rPr>
              <a:t>e</a:t>
            </a:r>
            <a:r>
              <a:rPr b="0" lang="en-US" sz="3200" spc="-1" strike="noStrike">
                <a:solidFill>
                  <a:srgbClr val="000000"/>
                </a:solidFill>
                <a:latin typeface="Times New Roman"/>
              </a:rPr>
              <a:t>n</a:t>
            </a:r>
            <a:r>
              <a:rPr b="0" lang="en-US" sz="3200" spc="-1" strike="noStrike">
                <a:solidFill>
                  <a:srgbClr val="000000"/>
                </a:solidFill>
                <a:latin typeface="Times New Roman"/>
              </a:rPr>
              <a:t>c</a:t>
            </a:r>
            <a:r>
              <a:rPr b="0" lang="en-US" sz="3200" spc="-1" strike="noStrike">
                <a:solidFill>
                  <a:srgbClr val="000000"/>
                </a:solidFill>
                <a:latin typeface="Times New Roman"/>
              </a:rPr>
              <a:t>e</a:t>
            </a:r>
            <a:r>
              <a:rPr b="0" lang="en-US" sz="3200" spc="-1" strike="noStrike">
                <a:solidFill>
                  <a:srgbClr val="000000"/>
                </a:solidFill>
                <a:latin typeface="Times New Roman"/>
              </a:rPr>
              <a:t> </a:t>
            </a:r>
            <a:r>
              <a:rPr b="0" lang="en-US" sz="3200" spc="-1" strike="noStrike">
                <a:solidFill>
                  <a:srgbClr val="000000"/>
                </a:solidFill>
                <a:latin typeface="Times New Roman"/>
              </a:rPr>
              <a:t>e</a:t>
            </a:r>
            <a:r>
              <a:rPr b="0" lang="en-US" sz="3200" spc="-1" strike="noStrike">
                <a:solidFill>
                  <a:srgbClr val="000000"/>
                </a:solidFill>
                <a:latin typeface="Times New Roman"/>
              </a:rPr>
              <a:t>l</a:t>
            </a:r>
            <a:r>
              <a:rPr b="0" lang="en-US" sz="3200" spc="-1" strike="noStrike">
                <a:solidFill>
                  <a:srgbClr val="000000"/>
                </a:solidFill>
                <a:latin typeface="Times New Roman"/>
              </a:rPr>
              <a:t>e</a:t>
            </a:r>
            <a:r>
              <a:rPr b="0" lang="en-US" sz="3200" spc="-1" strike="noStrike">
                <a:solidFill>
                  <a:srgbClr val="000000"/>
                </a:solidFill>
                <a:latin typeface="Times New Roman"/>
              </a:rPr>
              <a:t>c</a:t>
            </a:r>
            <a:r>
              <a:rPr b="0" lang="en-US" sz="3200" spc="-1" strike="noStrike">
                <a:solidFill>
                  <a:srgbClr val="000000"/>
                </a:solidFill>
                <a:latin typeface="Times New Roman"/>
              </a:rPr>
              <a:t>t</a:t>
            </a:r>
            <a:r>
              <a:rPr b="0" lang="en-US" sz="3200" spc="-1" strike="noStrike">
                <a:solidFill>
                  <a:srgbClr val="000000"/>
                </a:solidFill>
                <a:latin typeface="Times New Roman"/>
              </a:rPr>
              <a:t>r</a:t>
            </a:r>
            <a:r>
              <a:rPr b="0" lang="en-US" sz="3200" spc="-1" strike="noStrike">
                <a:solidFill>
                  <a:srgbClr val="000000"/>
                </a:solidFill>
                <a:latin typeface="Times New Roman"/>
              </a:rPr>
              <a:t>o</a:t>
            </a:r>
            <a:r>
              <a:rPr b="0" lang="en-US" sz="3200" spc="-1" strike="noStrike">
                <a:solidFill>
                  <a:srgbClr val="000000"/>
                </a:solidFill>
                <a:latin typeface="Times New Roman"/>
              </a:rPr>
              <a:t>n</a:t>
            </a:r>
            <a:r>
              <a:rPr b="0" lang="en-US" sz="3200" spc="-1" strike="noStrike">
                <a:solidFill>
                  <a:srgbClr val="000000"/>
                </a:solidFill>
                <a:latin typeface="Times New Roman"/>
              </a:rPr>
              <a:t>s</a:t>
            </a:r>
            <a:r>
              <a:rPr b="0" lang="en-US" sz="3200" spc="-1" strike="noStrike">
                <a:solidFill>
                  <a:srgbClr val="000000"/>
                </a:solidFill>
                <a:latin typeface="Times New Roman"/>
              </a:rPr>
              <a:t>.</a:t>
            </a:r>
            <a:endParaRPr b="0" lang="en-US" sz="3200" spc="-1" strike="noStrike">
              <a:solidFill>
                <a:srgbClr val="000000"/>
              </a:solidFill>
              <a:latin typeface="Times New Roman"/>
            </a:endParaRPr>
          </a:p>
        </p:txBody>
      </p:sp>
      <p:sp>
        <p:nvSpPr>
          <p:cNvPr id="498" name="CustomShape 6"/>
          <p:cNvSpPr/>
          <p:nvPr/>
        </p:nvSpPr>
        <p:spPr>
          <a:xfrm>
            <a:off x="6329160" y="3886200"/>
            <a:ext cx="2379960" cy="21110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N = 5</a:t>
            </a:r>
            <a:endParaRPr b="0" lang="en-US" sz="32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H = 1</a:t>
            </a:r>
            <a:endParaRPr b="0" lang="en-US" sz="32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O</a:t>
            </a:r>
            <a:r>
              <a:rPr b="0" lang="en-US" sz="3200" spc="-1" strike="noStrike" baseline="-25000">
                <a:solidFill>
                  <a:srgbClr val="000000"/>
                </a:solidFill>
                <a:latin typeface="Times New Roman"/>
              </a:rPr>
              <a:t>3</a:t>
            </a:r>
            <a:r>
              <a:rPr b="0" lang="en-US" sz="3200" spc="-1" strike="noStrike">
                <a:solidFill>
                  <a:srgbClr val="000000"/>
                </a:solidFill>
                <a:latin typeface="Times New Roman"/>
              </a:rPr>
              <a:t> = 3∙6 = 18</a:t>
            </a:r>
            <a:endParaRPr b="0" lang="en-US" sz="32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Total = 24 e</a:t>
            </a:r>
            <a:r>
              <a:rPr b="0" lang="en-US" sz="3200" spc="-1" strike="noStrike" baseline="30000">
                <a:solidFill>
                  <a:srgbClr val="000000"/>
                </a:solidFill>
                <a:latin typeface="Times New Roman"/>
              </a:rPr>
              <a:t>-</a:t>
            </a:r>
            <a:endParaRPr b="0" lang="en-US" sz="3200" spc="-1" strike="noStrike">
              <a:solidFill>
                <a:srgbClr val="000000"/>
              </a:solidFill>
              <a:latin typeface="Times New Roman"/>
            </a:endParaRPr>
          </a:p>
        </p:txBody>
      </p:sp>
      <mc:AlternateContent>
        <mc:Choice xmlns:a14="http://schemas.microsoft.com/office/drawing/2010/main" Requires="a14">
          <p:sp>
            <p:nvSpPr>
              <p:cNvPr id="499" name="Formula 7"/>
              <p:cNvSpPr txBox="1"/>
              <p:nvPr/>
            </p:nvSpPr>
            <p:spPr>
              <a:xfrm>
                <a:off x="5791320" y="1828800"/>
                <a:ext cx="3135240" cy="1566720"/>
              </a:xfrm>
              <a:prstGeom prst="rect">
                <a:avLst/>
              </a:prstGeom>
            </p:spPr>
            <p:txBody>
              <a:bodyPr/>
              <a:p>
                <a14:m>
                  <m:oMath xmlns:m="http://schemas.openxmlformats.org/officeDocument/2006/math">
                    <m:m>
                      <m:mr>
                        <m:e/>
                        <m:e/>
                        <m:e/>
                        <m:e/>
                        <m:e>
                          <m:r>
                            <m:t xml:space="preserve">O</m:t>
                          </m:r>
                        </m:e>
                        <m:e/>
                        <m:e/>
                      </m:mr>
                      <m:mr>
                        <m:e/>
                        <m:e/>
                        <m:e/>
                        <m:e/>
                        <m:e/>
                        <m:e/>
                        <m:e/>
                      </m:mr>
                      <m:mr>
                        <m:e>
                          <m:r>
                            <m:t xml:space="preserve">H</m:t>
                          </m:r>
                        </m:e>
                        <m:e/>
                        <m:e>
                          <m:r>
                            <m:t xml:space="preserve">O</m:t>
                          </m:r>
                        </m:e>
                        <m:e/>
                        <m:e>
                          <m:r>
                            <m:t xml:space="preserve">N</m:t>
                          </m:r>
                        </m:e>
                        <m:e/>
                        <m:e>
                          <m:r>
                            <m:t xml:space="preserve">O</m:t>
                          </m:r>
                        </m:e>
                      </m:mr>
                    </m:m>
                  </m:oMath>
                </a14:m>
              </a:p>
            </p:txBody>
          </p:sp>
        </mc:Choice>
        <mc:Fallback/>
      </mc:AlternateContent>
    </p:spTree>
  </p:cSld>
  <p:transition>
    <p:fade thruBlk="true"/>
  </p:transition>
  <p:timing>
    <p:tnLst>
      <p:par>
        <p:cTn id="263" dur="indefinite" restart="never" nodeType="tmRoot">
          <p:childTnLst>
            <p:seq>
              <p:cTn id="264" dur="indefinite" nodeType="mainSeq">
                <p:childTnLst>
                  <p:par>
                    <p:cTn id="265" fill="hold">
                      <p:stCondLst>
                        <p:cond delay="indefinite"/>
                      </p:stCondLst>
                      <p:childTnLst>
                        <p:par>
                          <p:cTn id="266" fill="hold">
                            <p:stCondLst>
                              <p:cond delay="0"/>
                            </p:stCondLst>
                            <p:childTnLst>
                              <p:par>
                                <p:cTn id="267" nodeType="clickEffect" fill="hold" presetClass="entr" presetID="22" presetSubtype="8">
                                  <p:stCondLst>
                                    <p:cond delay="0"/>
                                  </p:stCondLst>
                                  <p:childTnLst>
                                    <p:set>
                                      <p:cBhvr>
                                        <p:cTn id="268" dur="1" fill="hold">
                                          <p:stCondLst>
                                            <p:cond delay="0"/>
                                          </p:stCondLst>
                                        </p:cTn>
                                        <p:tgtEl>
                                          <p:spTgt spid="496">
                                            <p:txEl>
                                              <p:pRg st="0" end="0"/>
                                            </p:txEl>
                                          </p:spTgt>
                                        </p:tgtEl>
                                        <p:attrNameLst>
                                          <p:attrName>style.visibility</p:attrName>
                                        </p:attrNameLst>
                                      </p:cBhvr>
                                      <p:to>
                                        <p:strVal val="visible"/>
                                      </p:to>
                                    </p:set>
                                    <p:animEffect filter="wipe(left)" transition="in">
                                      <p:cBhvr additive="repl">
                                        <p:cTn id="269" dur="500"/>
                                        <p:tgtEl>
                                          <p:spTgt spid="496">
                                            <p:txEl>
                                              <p:pRg st="0" end="0"/>
                                            </p:txEl>
                                          </p:spTgt>
                                        </p:tgtEl>
                                      </p:cBhvr>
                                    </p:animEffect>
                                  </p:childTnLst>
                                </p:cTn>
                              </p:par>
                              <p:par>
                                <p:cTn id="270" nodeType="withEffect" fill="hold" presetClass="entr" presetID="22" presetSubtype="8">
                                  <p:stCondLst>
                                    <p:cond delay="0"/>
                                  </p:stCondLst>
                                  <p:childTnLst>
                                    <p:set>
                                      <p:cBhvr>
                                        <p:cTn id="271" dur="1" fill="hold">
                                          <p:stCondLst>
                                            <p:cond delay="0"/>
                                          </p:stCondLst>
                                        </p:cTn>
                                        <p:tgtEl>
                                          <p:spTgt spid="496">
                                            <p:txEl>
                                              <p:pRg st="1" end="1"/>
                                            </p:txEl>
                                          </p:spTgt>
                                        </p:tgtEl>
                                        <p:attrNameLst>
                                          <p:attrName>style.visibility</p:attrName>
                                        </p:attrNameLst>
                                      </p:cBhvr>
                                      <p:to>
                                        <p:strVal val="visible"/>
                                      </p:to>
                                    </p:set>
                                    <p:animEffect filter="wipe(left)" transition="in">
                                      <p:cBhvr additive="repl">
                                        <p:cTn id="272" dur="500"/>
                                        <p:tgtEl>
                                          <p:spTgt spid="496">
                                            <p:txEl>
                                              <p:pRg st="1" end="1"/>
                                            </p:txEl>
                                          </p:spTgt>
                                        </p:tgtEl>
                                      </p:cBhvr>
                                    </p:animEffect>
                                  </p:childTnLst>
                                </p:cTn>
                              </p:par>
                            </p:childTnLst>
                          </p:cTn>
                        </p:par>
                      </p:childTnLst>
                    </p:cTn>
                  </p:par>
                  <p:par>
                    <p:cTn id="273" fill="hold">
                      <p:stCondLst>
                        <p:cond delay="indefinite"/>
                      </p:stCondLst>
                      <p:childTnLst>
                        <p:par>
                          <p:cTn id="274" fill="hold">
                            <p:stCondLst>
                              <p:cond delay="0"/>
                            </p:stCondLst>
                            <p:childTnLst>
                              <p:par>
                                <p:cTn id="275" nodeType="clickEffect" fill="hold" presetClass="entr" presetID="9">
                                  <p:stCondLst>
                                    <p:cond delay="0"/>
                                  </p:stCondLst>
                                  <p:childTnLst>
                                    <p:set>
                                      <p:cBhvr>
                                        <p:cTn id="276" dur="1" fill="hold">
                                          <p:stCondLst>
                                            <p:cond delay="0"/>
                                          </p:stCondLst>
                                        </p:cTn>
                                        <p:tgtEl>
                                          <p:spTgt spid="499"/>
                                        </p:tgtEl>
                                        <p:attrNameLst>
                                          <p:attrName>style.visibility</p:attrName>
                                        </p:attrNameLst>
                                      </p:cBhvr>
                                      <p:to>
                                        <p:strVal val="visible"/>
                                      </p:to>
                                    </p:set>
                                    <p:animEffect filter="dissolve" transition="in">
                                      <p:cBhvr additive="repl">
                                        <p:cTn id="277" dur="500"/>
                                        <p:tgtEl>
                                          <p:spTgt spid="499"/>
                                        </p:tgtEl>
                                      </p:cBhvr>
                                    </p:animEffect>
                                  </p:childTnLst>
                                </p:cTn>
                              </p:par>
                            </p:childTnLst>
                          </p:cTn>
                        </p:par>
                      </p:childTnLst>
                    </p:cTn>
                  </p:par>
                  <p:par>
                    <p:cTn id="278" fill="hold">
                      <p:stCondLst>
                        <p:cond delay="indefinite"/>
                      </p:stCondLst>
                      <p:childTnLst>
                        <p:par>
                          <p:cTn id="279" fill="hold">
                            <p:stCondLst>
                              <p:cond delay="0"/>
                            </p:stCondLst>
                            <p:childTnLst>
                              <p:par>
                                <p:cTn id="280" nodeType="clickEffect" fill="hold" presetClass="entr" presetID="22" presetSubtype="8">
                                  <p:stCondLst>
                                    <p:cond delay="0"/>
                                  </p:stCondLst>
                                  <p:childTnLst>
                                    <p:set>
                                      <p:cBhvr>
                                        <p:cTn id="281" dur="1" fill="hold">
                                          <p:stCondLst>
                                            <p:cond delay="0"/>
                                          </p:stCondLst>
                                        </p:cTn>
                                        <p:tgtEl>
                                          <p:spTgt spid="497"/>
                                        </p:tgtEl>
                                        <p:attrNameLst>
                                          <p:attrName>style.visibility</p:attrName>
                                        </p:attrNameLst>
                                      </p:cBhvr>
                                      <p:to>
                                        <p:strVal val="visible"/>
                                      </p:to>
                                    </p:set>
                                    <p:animEffect filter="wipe(left)" transition="in">
                                      <p:cBhvr additive="repl">
                                        <p:cTn id="282" dur="500"/>
                                        <p:tgtEl>
                                          <p:spTgt spid="497"/>
                                        </p:tgtEl>
                                      </p:cBhvr>
                                    </p:animEffect>
                                  </p:childTnLst>
                                </p:cTn>
                              </p:par>
                            </p:childTnLst>
                          </p:cTn>
                        </p:par>
                      </p:childTnLst>
                    </p:cTn>
                  </p:par>
                  <p:par>
                    <p:cTn id="283" fill="hold">
                      <p:stCondLst>
                        <p:cond delay="indefinite"/>
                      </p:stCondLst>
                      <p:childTnLst>
                        <p:par>
                          <p:cTn id="284" fill="hold">
                            <p:stCondLst>
                              <p:cond delay="0"/>
                            </p:stCondLst>
                            <p:childTnLst>
                              <p:par>
                                <p:cTn id="285" nodeType="clickEffect" fill="hold" presetClass="entr" presetID="22" presetSubtype="8">
                                  <p:stCondLst>
                                    <p:cond delay="0"/>
                                  </p:stCondLst>
                                  <p:childTnLst>
                                    <p:set>
                                      <p:cBhvr>
                                        <p:cTn id="286" dur="1" fill="hold">
                                          <p:stCondLst>
                                            <p:cond delay="0"/>
                                          </p:stCondLst>
                                        </p:cTn>
                                        <p:tgtEl>
                                          <p:spTgt spid="498">
                                            <p:txEl>
                                              <p:pRg st="0" end="0"/>
                                            </p:txEl>
                                          </p:spTgt>
                                        </p:tgtEl>
                                        <p:attrNameLst>
                                          <p:attrName>style.visibility</p:attrName>
                                        </p:attrNameLst>
                                      </p:cBhvr>
                                      <p:to>
                                        <p:strVal val="visible"/>
                                      </p:to>
                                    </p:set>
                                    <p:animEffect filter="wipe(left)" transition="in">
                                      <p:cBhvr additive="repl">
                                        <p:cTn id="287" dur="500"/>
                                        <p:tgtEl>
                                          <p:spTgt spid="498">
                                            <p:txEl>
                                              <p:pRg st="0" end="0"/>
                                            </p:txEl>
                                          </p:spTgt>
                                        </p:tgtEl>
                                      </p:cBhvr>
                                    </p:animEffect>
                                  </p:childTnLst>
                                </p:cTn>
                              </p:par>
                            </p:childTnLst>
                          </p:cTn>
                        </p:par>
                      </p:childTnLst>
                    </p:cTn>
                  </p:par>
                  <p:par>
                    <p:cTn id="288" fill="hold">
                      <p:stCondLst>
                        <p:cond delay="indefinite"/>
                      </p:stCondLst>
                      <p:childTnLst>
                        <p:par>
                          <p:cTn id="289" fill="hold">
                            <p:stCondLst>
                              <p:cond delay="0"/>
                            </p:stCondLst>
                            <p:childTnLst>
                              <p:par>
                                <p:cTn id="290" nodeType="clickEffect" fill="hold" presetClass="entr" presetID="22" presetSubtype="8">
                                  <p:stCondLst>
                                    <p:cond delay="0"/>
                                  </p:stCondLst>
                                  <p:childTnLst>
                                    <p:set>
                                      <p:cBhvr>
                                        <p:cTn id="291" dur="1" fill="hold">
                                          <p:stCondLst>
                                            <p:cond delay="0"/>
                                          </p:stCondLst>
                                        </p:cTn>
                                        <p:tgtEl>
                                          <p:spTgt spid="498">
                                            <p:txEl>
                                              <p:pRg st="1" end="1"/>
                                            </p:txEl>
                                          </p:spTgt>
                                        </p:tgtEl>
                                        <p:attrNameLst>
                                          <p:attrName>style.visibility</p:attrName>
                                        </p:attrNameLst>
                                      </p:cBhvr>
                                      <p:to>
                                        <p:strVal val="visible"/>
                                      </p:to>
                                    </p:set>
                                    <p:animEffect filter="wipe(left)" transition="in">
                                      <p:cBhvr additive="repl">
                                        <p:cTn id="292" dur="500"/>
                                        <p:tgtEl>
                                          <p:spTgt spid="498">
                                            <p:txEl>
                                              <p:pRg st="1" end="1"/>
                                            </p:txEl>
                                          </p:spTgt>
                                        </p:tgtEl>
                                      </p:cBhvr>
                                    </p:animEffect>
                                  </p:childTnLst>
                                </p:cTn>
                              </p:par>
                            </p:childTnLst>
                          </p:cTn>
                        </p:par>
                      </p:childTnLst>
                    </p:cTn>
                  </p:par>
                  <p:par>
                    <p:cTn id="293" fill="hold">
                      <p:stCondLst>
                        <p:cond delay="indefinite"/>
                      </p:stCondLst>
                      <p:childTnLst>
                        <p:par>
                          <p:cTn id="294" fill="hold">
                            <p:stCondLst>
                              <p:cond delay="0"/>
                            </p:stCondLst>
                            <p:childTnLst>
                              <p:par>
                                <p:cTn id="295" nodeType="clickEffect" fill="hold" presetClass="entr" presetID="22" presetSubtype="8">
                                  <p:stCondLst>
                                    <p:cond delay="0"/>
                                  </p:stCondLst>
                                  <p:childTnLst>
                                    <p:set>
                                      <p:cBhvr>
                                        <p:cTn id="296" dur="1" fill="hold">
                                          <p:stCondLst>
                                            <p:cond delay="0"/>
                                          </p:stCondLst>
                                        </p:cTn>
                                        <p:tgtEl>
                                          <p:spTgt spid="498">
                                            <p:txEl>
                                              <p:pRg st="2" end="2"/>
                                            </p:txEl>
                                          </p:spTgt>
                                        </p:tgtEl>
                                        <p:attrNameLst>
                                          <p:attrName>style.visibility</p:attrName>
                                        </p:attrNameLst>
                                      </p:cBhvr>
                                      <p:to>
                                        <p:strVal val="visible"/>
                                      </p:to>
                                    </p:set>
                                    <p:animEffect filter="wipe(left)" transition="in">
                                      <p:cBhvr additive="repl">
                                        <p:cTn id="297" dur="500"/>
                                        <p:tgtEl>
                                          <p:spTgt spid="498">
                                            <p:txEl>
                                              <p:pRg st="2" end="2"/>
                                            </p:txEl>
                                          </p:spTgt>
                                        </p:tgtEl>
                                      </p:cBhvr>
                                    </p:animEffect>
                                  </p:childTnLst>
                                </p:cTn>
                              </p:par>
                            </p:childTnLst>
                          </p:cTn>
                        </p:par>
                      </p:childTnLst>
                    </p:cTn>
                  </p:par>
                  <p:par>
                    <p:cTn id="298" fill="hold">
                      <p:stCondLst>
                        <p:cond delay="indefinite"/>
                      </p:stCondLst>
                      <p:childTnLst>
                        <p:par>
                          <p:cTn id="299" fill="hold">
                            <p:stCondLst>
                              <p:cond delay="0"/>
                            </p:stCondLst>
                            <p:childTnLst>
                              <p:par>
                                <p:cTn id="300" nodeType="clickEffect" fill="hold" presetClass="entr" presetID="22" presetSubtype="8">
                                  <p:stCondLst>
                                    <p:cond delay="0"/>
                                  </p:stCondLst>
                                  <p:childTnLst>
                                    <p:set>
                                      <p:cBhvr>
                                        <p:cTn id="301" dur="1" fill="hold">
                                          <p:stCondLst>
                                            <p:cond delay="0"/>
                                          </p:stCondLst>
                                        </p:cTn>
                                        <p:tgtEl>
                                          <p:spTgt spid="498">
                                            <p:txEl>
                                              <p:pRg st="3" end="3"/>
                                            </p:txEl>
                                          </p:spTgt>
                                        </p:tgtEl>
                                        <p:attrNameLst>
                                          <p:attrName>style.visibility</p:attrName>
                                        </p:attrNameLst>
                                      </p:cBhvr>
                                      <p:to>
                                        <p:strVal val="visible"/>
                                      </p:to>
                                    </p:set>
                                    <p:animEffect filter="wipe(left)" transition="in">
                                      <p:cBhvr additive="repl">
                                        <p:cTn id="302" dur="500"/>
                                        <p:tgtEl>
                                          <p:spTgt spid="498">
                                            <p:txEl>
                                              <p:pRg st="3" end="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0"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501"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573FE25D-E495-40FB-8BEC-D6F43D316744}" type="slidenum">
              <a:rPr b="0" lang="en-US" sz="1400" spc="-1" strike="noStrike">
                <a:solidFill>
                  <a:srgbClr val="000000"/>
                </a:solidFill>
                <a:latin typeface="Times New Roman"/>
              </a:rPr>
              <a:t>26</a:t>
            </a:fld>
            <a:endParaRPr b="0" lang="en-US" sz="1400" spc="-1" strike="noStrike">
              <a:solidFill>
                <a:srgbClr val="000000"/>
              </a:solidFill>
              <a:latin typeface="Times New Roman"/>
            </a:endParaRPr>
          </a:p>
        </p:txBody>
      </p:sp>
      <p:sp>
        <p:nvSpPr>
          <p:cNvPr id="502" name="TextShape 3"/>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Example HNO</a:t>
            </a:r>
            <a:r>
              <a:rPr b="0" lang="en-US" sz="4400" spc="-1" strike="noStrike" baseline="-25000">
                <a:solidFill>
                  <a:srgbClr val="9900ff"/>
                </a:solidFill>
                <a:latin typeface="Times New Roman"/>
              </a:rPr>
              <a:t>3 </a:t>
            </a:r>
            <a:r>
              <a:rPr b="0" lang="en-US" sz="4400" spc="-1" strike="noStrike">
                <a:solidFill>
                  <a:srgbClr val="9900ff"/>
                </a:solidFill>
                <a:latin typeface="Times New Roman"/>
              </a:rPr>
              <a:t>, Continued </a:t>
            </a:r>
            <a:endParaRPr b="0" lang="en-US" sz="4400" spc="-1" strike="noStrike">
              <a:solidFill>
                <a:srgbClr val="9900ff"/>
              </a:solidFill>
              <a:latin typeface="Times New Roman"/>
            </a:endParaRPr>
          </a:p>
        </p:txBody>
      </p:sp>
      <p:sp>
        <p:nvSpPr>
          <p:cNvPr id="503" name="TextShape 4"/>
          <p:cNvSpPr txBox="1"/>
          <p:nvPr/>
        </p:nvSpPr>
        <p:spPr>
          <a:xfrm>
            <a:off x="380880" y="1676520"/>
            <a:ext cx="5486400" cy="2286000"/>
          </a:xfrm>
          <a:prstGeom prst="rect">
            <a:avLst/>
          </a:prstGeom>
          <a:noFill/>
          <a:ln>
            <a:noFill/>
          </a:ln>
        </p:spPr>
        <p:txBody>
          <a:bodyPr>
            <a:normAutofit/>
          </a:bodyPr>
          <a:p>
            <a:pPr marL="609480" indent="-609480">
              <a:spcBef>
                <a:spcPts val="799"/>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3.</a:t>
            </a:r>
            <a:r>
              <a:rPr b="0" lang="en-US" sz="3200" spc="-1" strike="noStrike">
                <a:solidFill>
                  <a:srgbClr val="000000"/>
                </a:solidFill>
                <a:latin typeface="Times New Roman"/>
              </a:rPr>
              <a:t>	</a:t>
            </a:r>
            <a:r>
              <a:rPr b="0" lang="en-US" sz="3200" spc="-1" strike="noStrike">
                <a:solidFill>
                  <a:srgbClr val="000000"/>
                </a:solidFill>
                <a:latin typeface="Times New Roman"/>
              </a:rPr>
              <a:t>Attach atoms with pairs of electrons and subtract from </a:t>
            </a:r>
            <a:r>
              <a:rPr b="0" lang="en-US" sz="3200" spc="-1" strike="noStrike">
                <a:solidFill>
                  <a:srgbClr val="000000"/>
                </a:solidFill>
                <a:latin typeface="Times New Roman"/>
              </a:rPr>
              <a:t>the total.</a:t>
            </a:r>
            <a:endParaRPr b="0" lang="en-US" sz="3200" spc="-1" strike="noStrike">
              <a:solidFill>
                <a:srgbClr val="000000"/>
              </a:solidFill>
              <a:latin typeface="Times New Roman"/>
            </a:endParaRPr>
          </a:p>
        </p:txBody>
      </p:sp>
      <mc:AlternateContent>
        <mc:Choice xmlns:a14="http://schemas.microsoft.com/office/drawing/2010/main" Requires="a14">
          <p:sp>
            <p:nvSpPr>
              <p:cNvPr id="504" name="Formula 5"/>
              <p:cNvSpPr txBox="1"/>
              <p:nvPr/>
            </p:nvSpPr>
            <p:spPr>
              <a:xfrm>
                <a:off x="5715000" y="1882800"/>
                <a:ext cx="3054240" cy="1306440"/>
              </a:xfrm>
              <a:prstGeom prst="rect">
                <a:avLst/>
              </a:prstGeom>
            </p:spPr>
            <p:txBody>
              <a:bodyPr/>
              <a:p>
                <a14:m>
                  <m:oMath xmlns:m="http://schemas.openxmlformats.org/officeDocument/2006/math">
                    <m:m>
                      <m:mr>
                        <m:e/>
                        <m:e/>
                        <m:e/>
                        <m:e/>
                        <m:e>
                          <m:r>
                            <m:t xml:space="preserve">O</m:t>
                          </m:r>
                        </m:e>
                        <m:e/>
                        <m:e/>
                      </m:mr>
                      <m:mr>
                        <m:e/>
                        <m:e/>
                        <m:e/>
                        <m:e/>
                        <m:e>
                          <m:r>
                            <m:t xml:space="preserve"></m:t>
                          </m:r>
                        </m:e>
                        <m:e/>
                        <m:e/>
                      </m:mr>
                      <m:mr>
                        <m:e>
                          <m:r>
                            <m:t xml:space="preserve">H</m:t>
                          </m:r>
                        </m:e>
                        <m:e>
                          <m:r>
                            <m:t xml:space="preserve">—</m:t>
                          </m:r>
                        </m:e>
                        <m:e>
                          <m:r>
                            <m:t xml:space="preserve">O</m:t>
                          </m:r>
                        </m:e>
                        <m:e>
                          <m:r>
                            <m:t xml:space="preserve">—</m:t>
                          </m:r>
                        </m:e>
                        <m:e>
                          <m:r>
                            <m:t xml:space="preserve">N</m:t>
                          </m:r>
                        </m:e>
                        <m:e>
                          <m:r>
                            <m:t xml:space="preserve">—</m:t>
                          </m:r>
                        </m:e>
                        <m:e>
                          <m:r>
                            <m:t xml:space="preserve">O</m:t>
                          </m:r>
                        </m:e>
                      </m:mr>
                    </m:m>
                  </m:oMath>
                </a14:m>
              </a:p>
            </p:txBody>
          </p:sp>
        </mc:Choice>
        <mc:Fallback/>
      </mc:AlternateContent>
      <p:sp>
        <p:nvSpPr>
          <p:cNvPr id="505" name="CustomShape 6"/>
          <p:cNvSpPr/>
          <p:nvPr/>
        </p:nvSpPr>
        <p:spPr>
          <a:xfrm>
            <a:off x="6095520" y="3581280"/>
            <a:ext cx="2634480" cy="2043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66ff"/>
                </a:solidFill>
                <a:latin typeface="Times New Roman"/>
              </a:rPr>
              <a:t>	</a:t>
            </a:r>
            <a:r>
              <a:rPr b="0" lang="en-US" sz="3200" spc="-1" strike="noStrike">
                <a:solidFill>
                  <a:srgbClr val="000000"/>
                </a:solidFill>
                <a:latin typeface="Times New Roman"/>
              </a:rPr>
              <a:t>E</a:t>
            </a:r>
            <a:r>
              <a:rPr b="0" lang="en-US" sz="3200" spc="-1" strike="noStrike">
                <a:solidFill>
                  <a:srgbClr val="000000"/>
                </a:solidFill>
                <a:latin typeface="Times New Roman"/>
              </a:rPr>
              <a:t>le</a:t>
            </a:r>
            <a:r>
              <a:rPr b="0" lang="en-US" sz="3200" spc="-1" strike="noStrike">
                <a:solidFill>
                  <a:srgbClr val="000000"/>
                </a:solidFill>
                <a:latin typeface="Times New Roman"/>
              </a:rPr>
              <a:t>ct</a:t>
            </a:r>
            <a:r>
              <a:rPr b="0" lang="en-US" sz="3200" spc="-1" strike="noStrike">
                <a:solidFill>
                  <a:srgbClr val="000000"/>
                </a:solidFill>
                <a:latin typeface="Times New Roman"/>
              </a:rPr>
              <a:t>r</a:t>
            </a:r>
            <a:r>
              <a:rPr b="0" lang="en-US" sz="3200" spc="-1" strike="noStrike">
                <a:solidFill>
                  <a:srgbClr val="000000"/>
                </a:solidFill>
                <a:latin typeface="Times New Roman"/>
              </a:rPr>
              <a:t>o</a:t>
            </a:r>
            <a:r>
              <a:rPr b="0" lang="en-US" sz="3200" spc="-1" strike="noStrike">
                <a:solidFill>
                  <a:srgbClr val="000000"/>
                </a:solidFill>
                <a:latin typeface="Times New Roman"/>
              </a:rPr>
              <a:t>n</a:t>
            </a:r>
            <a:r>
              <a:rPr b="0" lang="en-US" sz="3200" spc="-1" strike="noStrike">
                <a:solidFill>
                  <a:srgbClr val="000000"/>
                </a:solidFill>
                <a:latin typeface="Times New Roman"/>
              </a:rPr>
              <a:t>s</a:t>
            </a:r>
            <a:endParaRPr b="0" lang="en-US" sz="32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S</a:t>
            </a:r>
            <a:r>
              <a:rPr b="0" lang="en-US" sz="3200" spc="-1" strike="noStrike">
                <a:solidFill>
                  <a:srgbClr val="000000"/>
                </a:solidFill>
                <a:latin typeface="Times New Roman"/>
              </a:rPr>
              <a:t>ta</a:t>
            </a:r>
            <a:r>
              <a:rPr b="0" lang="en-US" sz="3200" spc="-1" strike="noStrike">
                <a:solidFill>
                  <a:srgbClr val="000000"/>
                </a:solidFill>
                <a:latin typeface="Times New Roman"/>
              </a:rPr>
              <a:t>rt</a:t>
            </a:r>
            <a:r>
              <a:rPr b="0" lang="en-US" sz="3200" spc="-1" strike="noStrike">
                <a:solidFill>
                  <a:srgbClr val="000000"/>
                </a:solidFill>
                <a:latin typeface="Times New Roman"/>
              </a:rPr>
              <a:t>	</a:t>
            </a:r>
            <a:r>
              <a:rPr b="0" lang="en-US" sz="3200" spc="-1" strike="noStrike">
                <a:solidFill>
                  <a:srgbClr val="000000"/>
                </a:solidFill>
                <a:latin typeface="Times New Roman"/>
              </a:rPr>
              <a:t>2</a:t>
            </a:r>
            <a:r>
              <a:rPr b="0" lang="en-US" sz="3200" spc="-1" strike="noStrike">
                <a:solidFill>
                  <a:srgbClr val="000000"/>
                </a:solidFill>
                <a:latin typeface="Times New Roman"/>
              </a:rPr>
              <a:t>4</a:t>
            </a:r>
            <a:endParaRPr b="0" lang="en-US" sz="32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U</a:t>
            </a:r>
            <a:r>
              <a:rPr b="0" lang="en-US" sz="3200" spc="-1" strike="noStrike">
                <a:solidFill>
                  <a:srgbClr val="000000"/>
                </a:solidFill>
                <a:latin typeface="Times New Roman"/>
              </a:rPr>
              <a:t>s</a:t>
            </a:r>
            <a:r>
              <a:rPr b="0" lang="en-US" sz="3200" spc="-1" strike="noStrike">
                <a:solidFill>
                  <a:srgbClr val="000000"/>
                </a:solidFill>
                <a:latin typeface="Times New Roman"/>
              </a:rPr>
              <a:t>e</a:t>
            </a:r>
            <a:r>
              <a:rPr b="0" lang="en-US" sz="3200" spc="-1" strike="noStrike">
                <a:solidFill>
                  <a:srgbClr val="000000"/>
                </a:solidFill>
                <a:latin typeface="Times New Roman"/>
              </a:rPr>
              <a:t>d</a:t>
            </a:r>
            <a:r>
              <a:rPr b="0" lang="en-US" sz="3200" spc="-1" strike="noStrike">
                <a:solidFill>
                  <a:srgbClr val="000000"/>
                </a:solidFill>
                <a:latin typeface="Times New Roman"/>
              </a:rPr>
              <a:t>	</a:t>
            </a:r>
            <a:r>
              <a:rPr b="0" lang="en-US" sz="3200" spc="-1" strike="noStrike">
                <a:solidFill>
                  <a:srgbClr val="000000"/>
                </a:solidFill>
                <a:latin typeface="Times New Roman"/>
              </a:rPr>
              <a:t>8</a:t>
            </a:r>
            <a:endParaRPr b="0" lang="en-US" sz="32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L</a:t>
            </a:r>
            <a:r>
              <a:rPr b="0" lang="en-US" sz="3200" spc="-1" strike="noStrike">
                <a:solidFill>
                  <a:srgbClr val="000000"/>
                </a:solidFill>
                <a:latin typeface="Times New Roman"/>
              </a:rPr>
              <a:t>e</a:t>
            </a:r>
            <a:r>
              <a:rPr b="0" lang="en-US" sz="3200" spc="-1" strike="noStrike">
                <a:solidFill>
                  <a:srgbClr val="000000"/>
                </a:solidFill>
                <a:latin typeface="Times New Roman"/>
              </a:rPr>
              <a:t>ft</a:t>
            </a:r>
            <a:r>
              <a:rPr b="0" lang="en-US" sz="3200" spc="-1" strike="noStrike">
                <a:solidFill>
                  <a:srgbClr val="000000"/>
                </a:solidFill>
                <a:latin typeface="Times New Roman"/>
              </a:rPr>
              <a:t>	</a:t>
            </a:r>
            <a:r>
              <a:rPr b="0" lang="en-US" sz="3200" spc="-1" strike="noStrike">
                <a:solidFill>
                  <a:srgbClr val="000000"/>
                </a:solidFill>
                <a:latin typeface="Times New Roman"/>
              </a:rPr>
              <a:t>1</a:t>
            </a:r>
            <a:r>
              <a:rPr b="0" lang="en-US" sz="3200" spc="-1" strike="noStrike">
                <a:solidFill>
                  <a:srgbClr val="000000"/>
                </a:solidFill>
                <a:latin typeface="Times New Roman"/>
              </a:rPr>
              <a:t>6</a:t>
            </a:r>
            <a:endParaRPr b="0" lang="en-US" sz="3200" spc="-1" strike="noStrike">
              <a:solidFill>
                <a:srgbClr val="000000"/>
              </a:solidFill>
              <a:latin typeface="Times New Roman"/>
            </a:endParaRPr>
          </a:p>
        </p:txBody>
      </p:sp>
      <p:sp>
        <p:nvSpPr>
          <p:cNvPr id="506" name="CustomShape 7"/>
          <p:cNvSpPr/>
          <p:nvPr/>
        </p:nvSpPr>
        <p:spPr>
          <a:xfrm>
            <a:off x="2214360" y="3581280"/>
            <a:ext cx="2379960" cy="21110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N </a:t>
            </a:r>
            <a:r>
              <a:rPr b="0" lang="en-US" sz="3200" spc="-1" strike="noStrike">
                <a:solidFill>
                  <a:srgbClr val="000000"/>
                </a:solidFill>
                <a:latin typeface="Times New Roman"/>
              </a:rPr>
              <a:t>= </a:t>
            </a:r>
            <a:r>
              <a:rPr b="0" lang="en-US" sz="3200" spc="-1" strike="noStrike">
                <a:solidFill>
                  <a:srgbClr val="000000"/>
                </a:solidFill>
                <a:latin typeface="Times New Roman"/>
              </a:rPr>
              <a:t>5</a:t>
            </a:r>
            <a:endParaRPr b="0" lang="en-US" sz="32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H </a:t>
            </a:r>
            <a:r>
              <a:rPr b="0" lang="en-US" sz="3200" spc="-1" strike="noStrike">
                <a:solidFill>
                  <a:srgbClr val="000000"/>
                </a:solidFill>
                <a:latin typeface="Times New Roman"/>
              </a:rPr>
              <a:t>= </a:t>
            </a:r>
            <a:r>
              <a:rPr b="0" lang="en-US" sz="3200" spc="-1" strike="noStrike">
                <a:solidFill>
                  <a:srgbClr val="000000"/>
                </a:solidFill>
                <a:latin typeface="Times New Roman"/>
              </a:rPr>
              <a:t>1</a:t>
            </a:r>
            <a:endParaRPr b="0" lang="en-US" sz="32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O</a:t>
            </a:r>
            <a:r>
              <a:rPr b="0" lang="en-US" sz="3200" spc="-1" strike="noStrike" baseline="-25000">
                <a:solidFill>
                  <a:srgbClr val="000000"/>
                </a:solidFill>
                <a:latin typeface="Times New Roman"/>
              </a:rPr>
              <a:t>3</a:t>
            </a:r>
            <a:r>
              <a:rPr b="0" lang="en-US" sz="3200" spc="-1" strike="noStrike">
                <a:solidFill>
                  <a:srgbClr val="000000"/>
                </a:solidFill>
                <a:latin typeface="Times New Roman"/>
              </a:rPr>
              <a:t> </a:t>
            </a:r>
            <a:r>
              <a:rPr b="0" lang="en-US" sz="3200" spc="-1" strike="noStrike">
                <a:solidFill>
                  <a:srgbClr val="000000"/>
                </a:solidFill>
                <a:latin typeface="Times New Roman"/>
              </a:rPr>
              <a:t>= </a:t>
            </a:r>
            <a:r>
              <a:rPr b="0" lang="en-US" sz="3200" spc="-1" strike="noStrike">
                <a:solidFill>
                  <a:srgbClr val="000000"/>
                </a:solidFill>
                <a:latin typeface="Times New Roman"/>
              </a:rPr>
              <a:t>3∙</a:t>
            </a:r>
            <a:r>
              <a:rPr b="0" lang="en-US" sz="3200" spc="-1" strike="noStrike">
                <a:solidFill>
                  <a:srgbClr val="000000"/>
                </a:solidFill>
                <a:latin typeface="Times New Roman"/>
              </a:rPr>
              <a:t>6 </a:t>
            </a:r>
            <a:r>
              <a:rPr b="0" lang="en-US" sz="3200" spc="-1" strike="noStrike">
                <a:solidFill>
                  <a:srgbClr val="000000"/>
                </a:solidFill>
                <a:latin typeface="Times New Roman"/>
              </a:rPr>
              <a:t>= </a:t>
            </a:r>
            <a:r>
              <a:rPr b="0" lang="en-US" sz="3200" spc="-1" strike="noStrike">
                <a:solidFill>
                  <a:srgbClr val="000000"/>
                </a:solidFill>
                <a:latin typeface="Times New Roman"/>
              </a:rPr>
              <a:t>1</a:t>
            </a:r>
            <a:r>
              <a:rPr b="0" lang="en-US" sz="3200" spc="-1" strike="noStrike">
                <a:solidFill>
                  <a:srgbClr val="000000"/>
                </a:solidFill>
                <a:latin typeface="Times New Roman"/>
              </a:rPr>
              <a:t>8</a:t>
            </a:r>
            <a:endParaRPr b="0" lang="en-US" sz="32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a:t>
            </a:r>
            <a:r>
              <a:rPr b="0" lang="en-US" sz="3200" spc="-1" strike="noStrike">
                <a:solidFill>
                  <a:srgbClr val="000000"/>
                </a:solidFill>
                <a:latin typeface="Times New Roman"/>
              </a:rPr>
              <a:t>ot</a:t>
            </a:r>
            <a:r>
              <a:rPr b="0" lang="en-US" sz="3200" spc="-1" strike="noStrike">
                <a:solidFill>
                  <a:srgbClr val="000000"/>
                </a:solidFill>
                <a:latin typeface="Times New Roman"/>
              </a:rPr>
              <a:t>al </a:t>
            </a:r>
            <a:r>
              <a:rPr b="0" lang="en-US" sz="3200" spc="-1" strike="noStrike">
                <a:solidFill>
                  <a:srgbClr val="000000"/>
                </a:solidFill>
                <a:latin typeface="Times New Roman"/>
              </a:rPr>
              <a:t>= </a:t>
            </a:r>
            <a:r>
              <a:rPr b="0" lang="en-US" sz="3200" spc="-1" strike="noStrike">
                <a:solidFill>
                  <a:srgbClr val="000000"/>
                </a:solidFill>
                <a:latin typeface="Times New Roman"/>
              </a:rPr>
              <a:t>2</a:t>
            </a:r>
            <a:r>
              <a:rPr b="0" lang="en-US" sz="3200" spc="-1" strike="noStrike">
                <a:solidFill>
                  <a:srgbClr val="000000"/>
                </a:solidFill>
                <a:latin typeface="Times New Roman"/>
              </a:rPr>
              <a:t>4 </a:t>
            </a:r>
            <a:r>
              <a:rPr b="0" lang="en-US" sz="3200" spc="-1" strike="noStrike">
                <a:solidFill>
                  <a:srgbClr val="000000"/>
                </a:solidFill>
                <a:latin typeface="Times New Roman"/>
              </a:rPr>
              <a:t>e</a:t>
            </a:r>
            <a:r>
              <a:rPr b="0" lang="en-US" sz="3200" spc="-1" strike="noStrike" baseline="30000">
                <a:solidFill>
                  <a:srgbClr val="000000"/>
                </a:solidFill>
                <a:latin typeface="Times New Roman"/>
              </a:rPr>
              <a:t>-</a:t>
            </a:r>
            <a:endParaRPr b="0" lang="en-US" sz="3200" spc="-1" strike="noStrike">
              <a:solidFill>
                <a:srgbClr val="000000"/>
              </a:solidFill>
              <a:latin typeface="Times New Roman"/>
            </a:endParaRPr>
          </a:p>
        </p:txBody>
      </p:sp>
    </p:spTree>
  </p:cSld>
  <p:transition>
    <p:fade thruBlk="true"/>
  </p:transition>
  <p:timing>
    <p:tnLst>
      <p:par>
        <p:cTn id="303" dur="indefinite" restart="never" nodeType="tmRoot">
          <p:childTnLst>
            <p:seq>
              <p:cTn id="304" dur="indefinite" nodeType="mainSeq">
                <p:childTnLst>
                  <p:par>
                    <p:cTn id="305" fill="hold">
                      <p:stCondLst>
                        <p:cond delay="indefinite"/>
                      </p:stCondLst>
                      <p:childTnLst>
                        <p:par>
                          <p:cTn id="306" fill="hold">
                            <p:stCondLst>
                              <p:cond delay="0"/>
                            </p:stCondLst>
                            <p:childTnLst>
                              <p:par>
                                <p:cTn id="307" nodeType="clickEffect" fill="hold" presetClass="entr" presetID="22" presetSubtype="8">
                                  <p:stCondLst>
                                    <p:cond delay="0"/>
                                  </p:stCondLst>
                                  <p:childTnLst>
                                    <p:set>
                                      <p:cBhvr>
                                        <p:cTn id="308" dur="1" fill="hold">
                                          <p:stCondLst>
                                            <p:cond delay="0"/>
                                          </p:stCondLst>
                                        </p:cTn>
                                        <p:tgtEl>
                                          <p:spTgt spid="503">
                                            <p:txEl>
                                              <p:pRg st="0" end="0"/>
                                            </p:txEl>
                                          </p:spTgt>
                                        </p:tgtEl>
                                        <p:attrNameLst>
                                          <p:attrName>style.visibility</p:attrName>
                                        </p:attrNameLst>
                                      </p:cBhvr>
                                      <p:to>
                                        <p:strVal val="visible"/>
                                      </p:to>
                                    </p:set>
                                    <p:animEffect filter="wipe(left)" transition="in">
                                      <p:cBhvr additive="repl">
                                        <p:cTn id="309" dur="500"/>
                                        <p:tgtEl>
                                          <p:spTgt spid="503">
                                            <p:txEl>
                                              <p:pRg st="0" end="0"/>
                                            </p:txEl>
                                          </p:spTgt>
                                        </p:tgtEl>
                                      </p:cBhvr>
                                    </p:animEffect>
                                  </p:childTnLst>
                                </p:cTn>
                              </p:par>
                            </p:childTnLst>
                          </p:cTn>
                        </p:par>
                      </p:childTnLst>
                    </p:cTn>
                  </p:par>
                  <p:par>
                    <p:cTn id="310" fill="hold">
                      <p:stCondLst>
                        <p:cond delay="indefinite"/>
                      </p:stCondLst>
                      <p:childTnLst>
                        <p:par>
                          <p:cTn id="311" fill="hold">
                            <p:stCondLst>
                              <p:cond delay="0"/>
                            </p:stCondLst>
                            <p:childTnLst>
                              <p:par>
                                <p:cTn id="312" nodeType="clickEffect" fill="hold" presetClass="entr" presetID="9">
                                  <p:stCondLst>
                                    <p:cond delay="0"/>
                                  </p:stCondLst>
                                  <p:childTnLst>
                                    <p:set>
                                      <p:cBhvr>
                                        <p:cTn id="313" dur="1" fill="hold">
                                          <p:stCondLst>
                                            <p:cond delay="0"/>
                                          </p:stCondLst>
                                        </p:cTn>
                                        <p:tgtEl>
                                          <p:spTgt spid="504"/>
                                        </p:tgtEl>
                                        <p:attrNameLst>
                                          <p:attrName>style.visibility</p:attrName>
                                        </p:attrNameLst>
                                      </p:cBhvr>
                                      <p:to>
                                        <p:strVal val="visible"/>
                                      </p:to>
                                    </p:set>
                                    <p:animEffect filter="dissolve" transition="in">
                                      <p:cBhvr additive="repl">
                                        <p:cTn id="314" dur="500"/>
                                        <p:tgtEl>
                                          <p:spTgt spid="504"/>
                                        </p:tgtEl>
                                      </p:cBhvr>
                                    </p:animEffect>
                                  </p:childTnLst>
                                </p:cTn>
                              </p:par>
                              <p:par>
                                <p:cTn id="315" nodeType="withEffect" fill="hold" presetClass="entr" presetID="9">
                                  <p:stCondLst>
                                    <p:cond delay="0"/>
                                  </p:stCondLst>
                                  <p:childTnLst>
                                    <p:set>
                                      <p:cBhvr>
                                        <p:cTn id="316" dur="1" fill="hold">
                                          <p:stCondLst>
                                            <p:cond delay="0"/>
                                          </p:stCondLst>
                                        </p:cTn>
                                        <p:tgtEl>
                                          <p:spTgt spid="506"/>
                                        </p:tgtEl>
                                        <p:attrNameLst>
                                          <p:attrName>style.visibility</p:attrName>
                                        </p:attrNameLst>
                                      </p:cBhvr>
                                      <p:to>
                                        <p:strVal val="visible"/>
                                      </p:to>
                                    </p:set>
                                    <p:animEffect filter="dissolve" transition="in">
                                      <p:cBhvr additive="repl">
                                        <p:cTn id="317" dur="500"/>
                                        <p:tgtEl>
                                          <p:spTgt spid="506"/>
                                        </p:tgtEl>
                                      </p:cBhvr>
                                    </p:animEffect>
                                  </p:childTnLst>
                                </p:cTn>
                              </p:par>
                            </p:childTnLst>
                          </p:cTn>
                        </p:par>
                      </p:childTnLst>
                    </p:cTn>
                  </p:par>
                  <p:par>
                    <p:cTn id="318" fill="hold">
                      <p:stCondLst>
                        <p:cond delay="indefinite"/>
                      </p:stCondLst>
                      <p:childTnLst>
                        <p:par>
                          <p:cTn id="319" fill="hold">
                            <p:stCondLst>
                              <p:cond delay="0"/>
                            </p:stCondLst>
                            <p:childTnLst>
                              <p:par>
                                <p:cTn id="320" nodeType="clickEffect" fill="hold" presetClass="entr" presetID="22" presetSubtype="8">
                                  <p:stCondLst>
                                    <p:cond delay="0"/>
                                  </p:stCondLst>
                                  <p:childTnLst>
                                    <p:set>
                                      <p:cBhvr>
                                        <p:cTn id="321" dur="1" fill="hold">
                                          <p:stCondLst>
                                            <p:cond delay="0"/>
                                          </p:stCondLst>
                                        </p:cTn>
                                        <p:tgtEl>
                                          <p:spTgt spid="505">
                                            <p:txEl>
                                              <p:pRg st="0" end="0"/>
                                            </p:txEl>
                                          </p:spTgt>
                                        </p:tgtEl>
                                        <p:attrNameLst>
                                          <p:attrName>style.visibility</p:attrName>
                                        </p:attrNameLst>
                                      </p:cBhvr>
                                      <p:to>
                                        <p:strVal val="visible"/>
                                      </p:to>
                                    </p:set>
                                    <p:animEffect filter="wipe(left)" transition="in">
                                      <p:cBhvr additive="repl">
                                        <p:cTn id="322" dur="500"/>
                                        <p:tgtEl>
                                          <p:spTgt spid="505">
                                            <p:txEl>
                                              <p:pRg st="0" end="0"/>
                                            </p:txEl>
                                          </p:spTgt>
                                        </p:tgtEl>
                                      </p:cBhvr>
                                    </p:animEffect>
                                  </p:childTnLst>
                                </p:cTn>
                              </p:par>
                              <p:par>
                                <p:cTn id="323" nodeType="withEffect" fill="hold" presetClass="entr" presetID="22" presetSubtype="8">
                                  <p:stCondLst>
                                    <p:cond delay="0"/>
                                  </p:stCondLst>
                                  <p:childTnLst>
                                    <p:set>
                                      <p:cBhvr>
                                        <p:cTn id="324" dur="1" fill="hold">
                                          <p:stCondLst>
                                            <p:cond delay="0"/>
                                          </p:stCondLst>
                                        </p:cTn>
                                        <p:tgtEl>
                                          <p:spTgt spid="505">
                                            <p:txEl>
                                              <p:pRg st="1" end="1"/>
                                            </p:txEl>
                                          </p:spTgt>
                                        </p:tgtEl>
                                        <p:attrNameLst>
                                          <p:attrName>style.visibility</p:attrName>
                                        </p:attrNameLst>
                                      </p:cBhvr>
                                      <p:to>
                                        <p:strVal val="visible"/>
                                      </p:to>
                                    </p:set>
                                    <p:animEffect filter="wipe(left)" transition="in">
                                      <p:cBhvr additive="repl">
                                        <p:cTn id="325" dur="500"/>
                                        <p:tgtEl>
                                          <p:spTgt spid="505">
                                            <p:txEl>
                                              <p:pRg st="1" end="1"/>
                                            </p:txEl>
                                          </p:spTgt>
                                        </p:tgtEl>
                                      </p:cBhvr>
                                    </p:animEffect>
                                  </p:childTnLst>
                                </p:cTn>
                              </p:par>
                            </p:childTnLst>
                          </p:cTn>
                        </p:par>
                      </p:childTnLst>
                    </p:cTn>
                  </p:par>
                  <p:par>
                    <p:cTn id="326" fill="hold">
                      <p:stCondLst>
                        <p:cond delay="indefinite"/>
                      </p:stCondLst>
                      <p:childTnLst>
                        <p:par>
                          <p:cTn id="327" fill="hold">
                            <p:stCondLst>
                              <p:cond delay="0"/>
                            </p:stCondLst>
                            <p:childTnLst>
                              <p:par>
                                <p:cTn id="328" nodeType="clickEffect" fill="hold" presetClass="entr" presetID="22" presetSubtype="8">
                                  <p:stCondLst>
                                    <p:cond delay="0"/>
                                  </p:stCondLst>
                                  <p:childTnLst>
                                    <p:set>
                                      <p:cBhvr>
                                        <p:cTn id="329" dur="1" fill="hold">
                                          <p:stCondLst>
                                            <p:cond delay="0"/>
                                          </p:stCondLst>
                                        </p:cTn>
                                        <p:tgtEl>
                                          <p:spTgt spid="505">
                                            <p:txEl>
                                              <p:pRg st="2" end="2"/>
                                            </p:txEl>
                                          </p:spTgt>
                                        </p:tgtEl>
                                        <p:attrNameLst>
                                          <p:attrName>style.visibility</p:attrName>
                                        </p:attrNameLst>
                                      </p:cBhvr>
                                      <p:to>
                                        <p:strVal val="visible"/>
                                      </p:to>
                                    </p:set>
                                    <p:animEffect filter="wipe(left)" transition="in">
                                      <p:cBhvr additive="repl">
                                        <p:cTn id="330" dur="500"/>
                                        <p:tgtEl>
                                          <p:spTgt spid="505">
                                            <p:txEl>
                                              <p:pRg st="2" end="2"/>
                                            </p:txEl>
                                          </p:spTgt>
                                        </p:tgtEl>
                                      </p:cBhvr>
                                    </p:animEffect>
                                  </p:childTnLst>
                                </p:cTn>
                              </p:par>
                            </p:childTnLst>
                          </p:cTn>
                        </p:par>
                      </p:childTnLst>
                    </p:cTn>
                  </p:par>
                  <p:par>
                    <p:cTn id="331" fill="hold">
                      <p:stCondLst>
                        <p:cond delay="indefinite"/>
                      </p:stCondLst>
                      <p:childTnLst>
                        <p:par>
                          <p:cTn id="332" fill="hold">
                            <p:stCondLst>
                              <p:cond delay="0"/>
                            </p:stCondLst>
                            <p:childTnLst>
                              <p:par>
                                <p:cTn id="333" nodeType="clickEffect" fill="hold" presetClass="entr" presetID="22" presetSubtype="8">
                                  <p:stCondLst>
                                    <p:cond delay="0"/>
                                  </p:stCondLst>
                                  <p:childTnLst>
                                    <p:set>
                                      <p:cBhvr>
                                        <p:cTn id="334" dur="1" fill="hold">
                                          <p:stCondLst>
                                            <p:cond delay="0"/>
                                          </p:stCondLst>
                                        </p:cTn>
                                        <p:tgtEl>
                                          <p:spTgt spid="505">
                                            <p:txEl>
                                              <p:pRg st="3" end="3"/>
                                            </p:txEl>
                                          </p:spTgt>
                                        </p:tgtEl>
                                        <p:attrNameLst>
                                          <p:attrName>style.visibility</p:attrName>
                                        </p:attrNameLst>
                                      </p:cBhvr>
                                      <p:to>
                                        <p:strVal val="visible"/>
                                      </p:to>
                                    </p:set>
                                    <p:animEffect filter="wipe(left)" transition="in">
                                      <p:cBhvr additive="repl">
                                        <p:cTn id="335" dur="500"/>
                                        <p:tgtEl>
                                          <p:spTgt spid="505">
                                            <p:txEl>
                                              <p:pRg st="3" end="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7"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508"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4E8CF47C-FB94-44D0-8367-4122D9C7AA51}" type="slidenum">
              <a:rPr b="0" lang="en-US" sz="1400" spc="-1" strike="noStrike">
                <a:solidFill>
                  <a:srgbClr val="000000"/>
                </a:solidFill>
                <a:latin typeface="Times New Roman"/>
              </a:rPr>
              <a:t>27</a:t>
            </a:fld>
            <a:endParaRPr b="0" lang="en-US" sz="1400" spc="-1" strike="noStrike">
              <a:solidFill>
                <a:srgbClr val="000000"/>
              </a:solidFill>
              <a:latin typeface="Times New Roman"/>
            </a:endParaRPr>
          </a:p>
        </p:txBody>
      </p:sp>
      <p:sp>
        <p:nvSpPr>
          <p:cNvPr id="509" name="TextShape 3"/>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Example HNO</a:t>
            </a:r>
            <a:r>
              <a:rPr b="0" lang="en-US" sz="4400" spc="-1" strike="noStrike" baseline="-25000">
                <a:solidFill>
                  <a:srgbClr val="9900ff"/>
                </a:solidFill>
                <a:latin typeface="Times New Roman"/>
              </a:rPr>
              <a:t>3 </a:t>
            </a:r>
            <a:r>
              <a:rPr b="0" lang="en-US" sz="4400" spc="-1" strike="noStrike">
                <a:solidFill>
                  <a:srgbClr val="9900ff"/>
                </a:solidFill>
                <a:latin typeface="Times New Roman"/>
              </a:rPr>
              <a:t>, Continued </a:t>
            </a:r>
            <a:endParaRPr b="0" lang="en-US" sz="4400" spc="-1" strike="noStrike">
              <a:solidFill>
                <a:srgbClr val="9900ff"/>
              </a:solidFill>
              <a:latin typeface="Times New Roman"/>
            </a:endParaRPr>
          </a:p>
        </p:txBody>
      </p:sp>
      <p:sp>
        <p:nvSpPr>
          <p:cNvPr id="510" name="TextShape 4"/>
          <p:cNvSpPr txBox="1"/>
          <p:nvPr/>
        </p:nvSpPr>
        <p:spPr>
          <a:xfrm>
            <a:off x="380880" y="1676520"/>
            <a:ext cx="5486400" cy="2743200"/>
          </a:xfrm>
          <a:prstGeom prst="rect">
            <a:avLst/>
          </a:prstGeom>
          <a:noFill/>
          <a:ln>
            <a:noFill/>
          </a:ln>
        </p:spPr>
        <p:txBody>
          <a:bodyPr>
            <a:normAutofit/>
          </a:bodyPr>
          <a:p>
            <a:pPr marL="609480" indent="-609480">
              <a:lnSpc>
                <a:spcPct val="90000"/>
              </a:lnSpc>
              <a:spcBef>
                <a:spcPts val="799"/>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4.</a:t>
            </a:r>
            <a:r>
              <a:rPr b="0" lang="en-US" sz="3200" spc="-1" strike="noStrike">
                <a:solidFill>
                  <a:srgbClr val="000000"/>
                </a:solidFill>
                <a:latin typeface="Times New Roman"/>
              </a:rPr>
              <a:t>	</a:t>
            </a:r>
            <a:r>
              <a:rPr b="0" lang="en-US" sz="3200" spc="-1" strike="noStrike">
                <a:solidFill>
                  <a:srgbClr val="000000"/>
                </a:solidFill>
                <a:latin typeface="Times New Roman"/>
              </a:rPr>
              <a:t>Complete octets, outside-in.</a:t>
            </a:r>
            <a:endParaRPr b="0" lang="en-US" sz="3200" spc="-1" strike="noStrike">
              <a:solidFill>
                <a:srgbClr val="000000"/>
              </a:solidFill>
              <a:latin typeface="Times New Roman"/>
            </a:endParaRPr>
          </a:p>
          <a:p>
            <a:pPr lvl="1" marL="990360" indent="-533160">
              <a:lnSpc>
                <a:spcPct val="90000"/>
              </a:lnSpc>
              <a:spcBef>
                <a:spcPts val="697"/>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H is already complete with 2.</a:t>
            </a:r>
            <a:endParaRPr b="0" lang="en-US" sz="2800" spc="-1" strike="noStrike">
              <a:solidFill>
                <a:srgbClr val="000000"/>
              </a:solidFill>
              <a:latin typeface="Times New Roman"/>
            </a:endParaRPr>
          </a:p>
          <a:p>
            <a:pPr lvl="2" marL="1371600" indent="-457200">
              <a:lnSpc>
                <a:spcPct val="90000"/>
              </a:lnSpc>
              <a:spcBef>
                <a:spcPts val="598"/>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1 bond.</a:t>
            </a:r>
            <a:endParaRPr b="0" lang="en-US" sz="2400" spc="-1" strike="noStrike">
              <a:solidFill>
                <a:srgbClr val="000000"/>
              </a:solidFill>
              <a:latin typeface="Times New Roman"/>
            </a:endParaRPr>
          </a:p>
          <a:p>
            <a:pPr lvl="1" marL="990360" indent="-533160">
              <a:lnSpc>
                <a:spcPct val="90000"/>
              </a:lnSpc>
              <a:spcBef>
                <a:spcPts val="697"/>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Keep going until all atoms have an octet or you run out of electrons.</a:t>
            </a:r>
            <a:endParaRPr b="0" lang="en-US" sz="2800" spc="-1" strike="noStrike">
              <a:solidFill>
                <a:srgbClr val="000000"/>
              </a:solidFill>
              <a:latin typeface="Times New Roman"/>
            </a:endParaRPr>
          </a:p>
        </p:txBody>
      </p:sp>
      <mc:AlternateContent>
        <mc:Choice xmlns:a14="http://schemas.microsoft.com/office/drawing/2010/main" Requires="a14">
          <p:sp>
            <p:nvSpPr>
              <p:cNvPr id="511" name="Formula 5"/>
              <p:cNvSpPr txBox="1"/>
              <p:nvPr/>
            </p:nvSpPr>
            <p:spPr>
              <a:xfrm>
                <a:off x="5791320" y="1828800"/>
                <a:ext cx="3082680" cy="1851120"/>
              </a:xfrm>
              <a:prstGeom prst="rect">
                <a:avLst/>
              </a:prstGeom>
            </p:spPr>
            <p:txBody>
              <a:bodyPr/>
              <a:p>
                <a14:m>
                  <m:oMath xmlns:m="http://schemas.openxmlformats.org/officeDocument/2006/math">
                    <m:m>
                      <m:mr>
                        <m:e/>
                        <m:e/>
                        <m:e/>
                        <m:e/>
                        <m:e>
                          <m:r>
                            <m:t xml:space="preserve">⋅</m:t>
                          </m:r>
                        </m:e>
                        <m:e/>
                        <m:e/>
                      </m:mr>
                      <m:mr>
                        <m:e/>
                        <m:e/>
                        <m:e/>
                        <m:e>
                          <m:r>
                            <m:t xml:space="preserve">:</m:t>
                          </m:r>
                        </m:e>
                        <m:e>
                          <m:r>
                            <m:t xml:space="preserve">O</m:t>
                          </m:r>
                        </m:e>
                        <m:e>
                          <m:r>
                            <m:t xml:space="preserve">:</m:t>
                          </m:r>
                        </m:e>
                        <m:e/>
                      </m:mr>
                    </m:m>
                    <m:r>
                      <m:t xml:space="preserve">⋅</m:t>
                    </m:r>
                    <m:r>
                      <m:t xml:space="preserve"></m:t>
                    </m:r>
                    <m:r>
                      <m:t xml:space="preserve">⋅</m:t>
                    </m:r>
                    <m:r>
                      <m:t xml:space="preserve">H</m:t>
                    </m:r>
                    <m:r>
                      <m:t xml:space="preserve">—</m:t>
                    </m:r>
                    <m:r>
                      <m:t xml:space="preserve">O</m:t>
                    </m:r>
                    <m:r>
                      <m:t xml:space="preserve">—</m:t>
                    </m:r>
                    <m:r>
                      <m:t xml:space="preserve">N</m:t>
                    </m:r>
                    <m:r>
                      <m:t xml:space="preserve">—</m:t>
                    </m:r>
                    <m:r>
                      <m:t xml:space="preserve">O</m:t>
                    </m:r>
                    <m:r>
                      <m:t xml:space="preserve">:</m:t>
                    </m:r>
                    <m:r>
                      <m:t xml:space="preserve">⋅</m:t>
                    </m:r>
                    <m:r>
                      <m:t xml:space="preserve">⋅</m:t>
                    </m:r>
                  </m:oMath>
                </a14:m>
              </a:p>
            </p:txBody>
          </p:sp>
        </mc:Choice>
        <mc:Fallback/>
      </mc:AlternateContent>
      <p:sp>
        <p:nvSpPr>
          <p:cNvPr id="512" name="CustomShape 6"/>
          <p:cNvSpPr/>
          <p:nvPr/>
        </p:nvSpPr>
        <p:spPr>
          <a:xfrm>
            <a:off x="1066680" y="4343400"/>
            <a:ext cx="2382840" cy="18594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N = 5</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H = 1</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O</a:t>
            </a:r>
            <a:r>
              <a:rPr b="0" lang="en-US" sz="2800" spc="-1" strike="noStrike" baseline="-25000">
                <a:solidFill>
                  <a:srgbClr val="000000"/>
                </a:solidFill>
                <a:latin typeface="Times New Roman"/>
              </a:rPr>
              <a:t>3</a:t>
            </a:r>
            <a:r>
              <a:rPr b="0" lang="en-US" sz="2800" spc="-1" strike="noStrike">
                <a:solidFill>
                  <a:srgbClr val="000000"/>
                </a:solidFill>
                <a:latin typeface="Times New Roman"/>
              </a:rPr>
              <a:t> = 3∙6 = 18</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Total = 24 e</a:t>
            </a:r>
            <a:r>
              <a:rPr b="0" lang="en-US" sz="2800" spc="-1" strike="noStrike" baseline="30000">
                <a:solidFill>
                  <a:srgbClr val="000000"/>
                </a:solidFill>
                <a:latin typeface="Times New Roman"/>
              </a:rPr>
              <a:t>-</a:t>
            </a:r>
            <a:endParaRPr b="0" lang="en-US" sz="2800" spc="-1" strike="noStrike">
              <a:solidFill>
                <a:srgbClr val="000000"/>
              </a:solidFill>
              <a:latin typeface="Times New Roman"/>
            </a:endParaRPr>
          </a:p>
        </p:txBody>
      </p:sp>
      <p:sp>
        <p:nvSpPr>
          <p:cNvPr id="513" name="CustomShape 7"/>
          <p:cNvSpPr/>
          <p:nvPr/>
        </p:nvSpPr>
        <p:spPr>
          <a:xfrm>
            <a:off x="3429000" y="4343400"/>
            <a:ext cx="2744640" cy="18003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66ff"/>
                </a:solidFill>
                <a:latin typeface="Times New Roman"/>
              </a:rPr>
              <a:t>	</a:t>
            </a:r>
            <a:r>
              <a:rPr b="0" lang="en-US" sz="2800" spc="-1" strike="noStrike">
                <a:solidFill>
                  <a:srgbClr val="000000"/>
                </a:solidFill>
                <a:latin typeface="Times New Roman"/>
              </a:rPr>
              <a:t>Electrons</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Start</a:t>
            </a:r>
            <a:r>
              <a:rPr b="0" lang="en-US" sz="2800" spc="-1" strike="noStrike">
                <a:solidFill>
                  <a:srgbClr val="000000"/>
                </a:solidFill>
                <a:latin typeface="Times New Roman"/>
              </a:rPr>
              <a:t>	</a:t>
            </a:r>
            <a:r>
              <a:rPr b="0" lang="en-US" sz="2800" spc="-1" strike="noStrike">
                <a:solidFill>
                  <a:srgbClr val="000000"/>
                </a:solidFill>
                <a:latin typeface="Times New Roman"/>
              </a:rPr>
              <a:t>24</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Used</a:t>
            </a:r>
            <a:r>
              <a:rPr b="0" lang="en-US" sz="2800" spc="-1" strike="noStrike">
                <a:solidFill>
                  <a:srgbClr val="000000"/>
                </a:solidFill>
                <a:latin typeface="Times New Roman"/>
              </a:rPr>
              <a:t>	</a:t>
            </a:r>
            <a:r>
              <a:rPr b="0" lang="en-US" sz="2800" spc="-1" strike="noStrike">
                <a:solidFill>
                  <a:srgbClr val="000000"/>
                </a:solidFill>
                <a:latin typeface="Times New Roman"/>
              </a:rPr>
              <a:t>8</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Left</a:t>
            </a:r>
            <a:r>
              <a:rPr b="0" lang="en-US" sz="2800" spc="-1" strike="noStrike">
                <a:solidFill>
                  <a:srgbClr val="000000"/>
                </a:solidFill>
                <a:latin typeface="Times New Roman"/>
              </a:rPr>
              <a:t>	</a:t>
            </a:r>
            <a:r>
              <a:rPr b="0" lang="en-US" sz="2800" spc="-1" strike="noStrike">
                <a:solidFill>
                  <a:srgbClr val="000000"/>
                </a:solidFill>
                <a:latin typeface="Times New Roman"/>
              </a:rPr>
              <a:t>16</a:t>
            </a:r>
            <a:endParaRPr b="0" lang="en-US" sz="2800" spc="-1" strike="noStrike">
              <a:solidFill>
                <a:srgbClr val="000000"/>
              </a:solidFill>
              <a:latin typeface="Times New Roman"/>
            </a:endParaRPr>
          </a:p>
        </p:txBody>
      </p:sp>
      <p:sp>
        <p:nvSpPr>
          <p:cNvPr id="514" name="CustomShape 8"/>
          <p:cNvSpPr/>
          <p:nvPr/>
        </p:nvSpPr>
        <p:spPr>
          <a:xfrm>
            <a:off x="6095880" y="4343400"/>
            <a:ext cx="2743200" cy="18003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66ff"/>
                </a:solidFill>
                <a:latin typeface="Times New Roman"/>
              </a:rPr>
              <a:t>	</a:t>
            </a:r>
            <a:r>
              <a:rPr b="0" lang="en-US" sz="2800" spc="-1" strike="noStrike">
                <a:solidFill>
                  <a:srgbClr val="000000"/>
                </a:solidFill>
                <a:latin typeface="Times New Roman"/>
              </a:rPr>
              <a:t>E</a:t>
            </a:r>
            <a:r>
              <a:rPr b="0" lang="en-US" sz="2800" spc="-1" strike="noStrike">
                <a:solidFill>
                  <a:srgbClr val="000000"/>
                </a:solidFill>
                <a:latin typeface="Times New Roman"/>
              </a:rPr>
              <a:t>l</a:t>
            </a:r>
            <a:r>
              <a:rPr b="0" lang="en-US" sz="2800" spc="-1" strike="noStrike">
                <a:solidFill>
                  <a:srgbClr val="000000"/>
                </a:solidFill>
                <a:latin typeface="Times New Roman"/>
              </a:rPr>
              <a:t>e</a:t>
            </a:r>
            <a:r>
              <a:rPr b="0" lang="en-US" sz="2800" spc="-1" strike="noStrike">
                <a:solidFill>
                  <a:srgbClr val="000000"/>
                </a:solidFill>
                <a:latin typeface="Times New Roman"/>
              </a:rPr>
              <a:t>c</a:t>
            </a:r>
            <a:r>
              <a:rPr b="0" lang="en-US" sz="2800" spc="-1" strike="noStrike">
                <a:solidFill>
                  <a:srgbClr val="000000"/>
                </a:solidFill>
                <a:latin typeface="Times New Roman"/>
              </a:rPr>
              <a:t>t</a:t>
            </a:r>
            <a:r>
              <a:rPr b="0" lang="en-US" sz="2800" spc="-1" strike="noStrike">
                <a:solidFill>
                  <a:srgbClr val="000000"/>
                </a:solidFill>
                <a:latin typeface="Times New Roman"/>
              </a:rPr>
              <a:t>r</a:t>
            </a:r>
            <a:r>
              <a:rPr b="0" lang="en-US" sz="2800" spc="-1" strike="noStrike">
                <a:solidFill>
                  <a:srgbClr val="000000"/>
                </a:solidFill>
                <a:latin typeface="Times New Roman"/>
              </a:rPr>
              <a:t>o</a:t>
            </a:r>
            <a:r>
              <a:rPr b="0" lang="en-US" sz="2800" spc="-1" strike="noStrike">
                <a:solidFill>
                  <a:srgbClr val="000000"/>
                </a:solidFill>
                <a:latin typeface="Times New Roman"/>
              </a:rPr>
              <a:t>n</a:t>
            </a:r>
            <a:r>
              <a:rPr b="0" lang="en-US" sz="2800" spc="-1" strike="noStrike">
                <a:solidFill>
                  <a:srgbClr val="000000"/>
                </a:solidFill>
                <a:latin typeface="Times New Roman"/>
              </a:rPr>
              <a:t>s</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S</a:t>
            </a:r>
            <a:r>
              <a:rPr b="0" lang="en-US" sz="2800" spc="-1" strike="noStrike">
                <a:solidFill>
                  <a:srgbClr val="000000"/>
                </a:solidFill>
                <a:latin typeface="Times New Roman"/>
              </a:rPr>
              <a:t>t</a:t>
            </a:r>
            <a:r>
              <a:rPr b="0" lang="en-US" sz="2800" spc="-1" strike="noStrike">
                <a:solidFill>
                  <a:srgbClr val="000000"/>
                </a:solidFill>
                <a:latin typeface="Times New Roman"/>
              </a:rPr>
              <a:t>a</a:t>
            </a:r>
            <a:r>
              <a:rPr b="0" lang="en-US" sz="2800" spc="-1" strike="noStrike">
                <a:solidFill>
                  <a:srgbClr val="000000"/>
                </a:solidFill>
                <a:latin typeface="Times New Roman"/>
              </a:rPr>
              <a:t>r</a:t>
            </a:r>
            <a:r>
              <a:rPr b="0" lang="en-US" sz="2800" spc="-1" strike="noStrike">
                <a:solidFill>
                  <a:srgbClr val="000000"/>
                </a:solidFill>
                <a:latin typeface="Times New Roman"/>
              </a:rPr>
              <a:t>t</a:t>
            </a:r>
            <a:r>
              <a:rPr b="0" lang="en-US" sz="2800" spc="-1" strike="noStrike">
                <a:solidFill>
                  <a:srgbClr val="000000"/>
                </a:solidFill>
                <a:latin typeface="Times New Roman"/>
              </a:rPr>
              <a:t>	</a:t>
            </a:r>
            <a:r>
              <a:rPr b="0" lang="en-US" sz="2800" spc="-1" strike="noStrike">
                <a:solidFill>
                  <a:srgbClr val="000000"/>
                </a:solidFill>
                <a:latin typeface="Times New Roman"/>
              </a:rPr>
              <a:t>1</a:t>
            </a:r>
            <a:r>
              <a:rPr b="0" lang="en-US" sz="2800" spc="-1" strike="noStrike">
                <a:solidFill>
                  <a:srgbClr val="000000"/>
                </a:solidFill>
                <a:latin typeface="Times New Roman"/>
              </a:rPr>
              <a:t>6</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U</a:t>
            </a:r>
            <a:r>
              <a:rPr b="0" lang="en-US" sz="2800" spc="-1" strike="noStrike">
                <a:solidFill>
                  <a:srgbClr val="000000"/>
                </a:solidFill>
                <a:latin typeface="Times New Roman"/>
              </a:rPr>
              <a:t>s</a:t>
            </a:r>
            <a:r>
              <a:rPr b="0" lang="en-US" sz="2800" spc="-1" strike="noStrike">
                <a:solidFill>
                  <a:srgbClr val="000000"/>
                </a:solidFill>
                <a:latin typeface="Times New Roman"/>
              </a:rPr>
              <a:t>e</a:t>
            </a:r>
            <a:r>
              <a:rPr b="0" lang="en-US" sz="2800" spc="-1" strike="noStrike">
                <a:solidFill>
                  <a:srgbClr val="000000"/>
                </a:solidFill>
                <a:latin typeface="Times New Roman"/>
              </a:rPr>
              <a:t>d</a:t>
            </a:r>
            <a:r>
              <a:rPr b="0" lang="en-US" sz="2800" spc="-1" strike="noStrike">
                <a:solidFill>
                  <a:srgbClr val="000000"/>
                </a:solidFill>
                <a:latin typeface="Times New Roman"/>
              </a:rPr>
              <a:t>	</a:t>
            </a:r>
            <a:r>
              <a:rPr b="0" lang="en-US" sz="2800" spc="-1" strike="noStrike">
                <a:solidFill>
                  <a:srgbClr val="000000"/>
                </a:solidFill>
                <a:latin typeface="Times New Roman"/>
              </a:rPr>
              <a:t>1</a:t>
            </a:r>
            <a:r>
              <a:rPr b="0" lang="en-US" sz="2800" spc="-1" strike="noStrike">
                <a:solidFill>
                  <a:srgbClr val="000000"/>
                </a:solidFill>
                <a:latin typeface="Times New Roman"/>
              </a:rPr>
              <a:t>6</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L</a:t>
            </a:r>
            <a:r>
              <a:rPr b="0" lang="en-US" sz="2800" spc="-1" strike="noStrike">
                <a:solidFill>
                  <a:srgbClr val="000000"/>
                </a:solidFill>
                <a:latin typeface="Times New Roman"/>
              </a:rPr>
              <a:t>e</a:t>
            </a:r>
            <a:r>
              <a:rPr b="0" lang="en-US" sz="2800" spc="-1" strike="noStrike">
                <a:solidFill>
                  <a:srgbClr val="000000"/>
                </a:solidFill>
                <a:latin typeface="Times New Roman"/>
              </a:rPr>
              <a:t>f</a:t>
            </a:r>
            <a:r>
              <a:rPr b="0" lang="en-US" sz="2800" spc="-1" strike="noStrike">
                <a:solidFill>
                  <a:srgbClr val="000000"/>
                </a:solidFill>
                <a:latin typeface="Times New Roman"/>
              </a:rPr>
              <a:t>t</a:t>
            </a:r>
            <a:r>
              <a:rPr b="0" lang="en-US" sz="2800" spc="-1" strike="noStrike">
                <a:solidFill>
                  <a:srgbClr val="000000"/>
                </a:solidFill>
                <a:latin typeface="Times New Roman"/>
              </a:rPr>
              <a:t>	</a:t>
            </a:r>
            <a:r>
              <a:rPr b="0" lang="en-US" sz="2800" spc="-1" strike="noStrike">
                <a:solidFill>
                  <a:srgbClr val="000000"/>
                </a:solidFill>
                <a:latin typeface="Times New Roman"/>
              </a:rPr>
              <a:t>0</a:t>
            </a:r>
            <a:endParaRPr b="0" lang="en-US" sz="2800" spc="-1" strike="noStrike">
              <a:solidFill>
                <a:srgbClr val="000000"/>
              </a:solidFill>
              <a:latin typeface="Times New Roman"/>
            </a:endParaRPr>
          </a:p>
        </p:txBody>
      </p:sp>
      <mc:AlternateContent>
        <mc:Choice xmlns:a14="http://schemas.microsoft.com/office/drawing/2010/main" Requires="a14">
          <p:sp>
            <p:nvSpPr>
              <p:cNvPr id="515" name="Formula 9"/>
              <p:cNvSpPr txBox="1"/>
              <p:nvPr/>
            </p:nvSpPr>
            <p:spPr>
              <a:xfrm>
                <a:off x="5791320" y="2133720"/>
                <a:ext cx="2854080" cy="1253880"/>
              </a:xfrm>
              <a:prstGeom prst="rect">
                <a:avLst/>
              </a:prstGeom>
            </p:spPr>
            <p:txBody>
              <a:bodyPr/>
              <a:p>
                <a14:m>
                  <m:oMath xmlns:m="http://schemas.openxmlformats.org/officeDocument/2006/math">
                    <m:m>
                      <m:mr>
                        <m:e/>
                        <m:e/>
                        <m:e/>
                        <m:e/>
                        <m:e>
                          <m:r>
                            <m:t xml:space="preserve">O</m:t>
                          </m:r>
                        </m:e>
                        <m:e/>
                        <m:e/>
                      </m:mr>
                      <m:mr>
                        <m:e/>
                        <m:e/>
                        <m:e/>
                        <m:e/>
                        <m:e>
                          <m:r>
                            <m:t xml:space="preserve"></m:t>
                          </m:r>
                        </m:e>
                        <m:e/>
                        <m:e/>
                      </m:mr>
                      <m:mr>
                        <m:e>
                          <m:r>
                            <m:t xml:space="preserve">H</m:t>
                          </m:r>
                        </m:e>
                        <m:e>
                          <m:r>
                            <m:t xml:space="preserve">—</m:t>
                          </m:r>
                        </m:e>
                        <m:e>
                          <m:r>
                            <m:t xml:space="preserve">O</m:t>
                          </m:r>
                        </m:e>
                        <m:e>
                          <m:r>
                            <m:t xml:space="preserve">—</m:t>
                          </m:r>
                        </m:e>
                        <m:e>
                          <m:r>
                            <m:t xml:space="preserve">N</m:t>
                          </m:r>
                        </m:e>
                        <m:e>
                          <m:r>
                            <m:t xml:space="preserve">—</m:t>
                          </m:r>
                        </m:e>
                        <m:e>
                          <m:r>
                            <m:t xml:space="preserve">O</m:t>
                          </m:r>
                        </m:e>
                      </m:mr>
                    </m:m>
                  </m:oMath>
                </a14:m>
              </a:p>
            </p:txBody>
          </p:sp>
        </mc:Choice>
        <mc:Fallback/>
      </mc:AlternateContent>
    </p:spTree>
  </p:cSld>
  <p:transition>
    <p:fade thruBlk="true"/>
  </p:transition>
  <p:timing>
    <p:tnLst>
      <p:par>
        <p:cTn id="336" dur="indefinite" restart="never" nodeType="tmRoot">
          <p:childTnLst>
            <p:seq>
              <p:cTn id="337" dur="indefinite" nodeType="mainSeq">
                <p:childTnLst>
                  <p:par>
                    <p:cTn id="338" fill="hold">
                      <p:stCondLst>
                        <p:cond delay="indefinite"/>
                      </p:stCondLst>
                      <p:childTnLst>
                        <p:par>
                          <p:cTn id="339" fill="hold">
                            <p:stCondLst>
                              <p:cond delay="0"/>
                            </p:stCondLst>
                            <p:childTnLst>
                              <p:par>
                                <p:cTn id="340" nodeType="clickEffect" fill="hold" presetClass="entr" presetID="22" presetSubtype="8">
                                  <p:stCondLst>
                                    <p:cond delay="0"/>
                                  </p:stCondLst>
                                  <p:childTnLst>
                                    <p:set>
                                      <p:cBhvr>
                                        <p:cTn id="341" dur="1" fill="hold">
                                          <p:stCondLst>
                                            <p:cond delay="0"/>
                                          </p:stCondLst>
                                        </p:cTn>
                                        <p:tgtEl>
                                          <p:spTgt spid="510">
                                            <p:txEl>
                                              <p:pRg st="0" end="0"/>
                                            </p:txEl>
                                          </p:spTgt>
                                        </p:tgtEl>
                                        <p:attrNameLst>
                                          <p:attrName>style.visibility</p:attrName>
                                        </p:attrNameLst>
                                      </p:cBhvr>
                                      <p:to>
                                        <p:strVal val="visible"/>
                                      </p:to>
                                    </p:set>
                                    <p:animEffect filter="wipe(left)" transition="in">
                                      <p:cBhvr additive="repl">
                                        <p:cTn id="342" dur="500"/>
                                        <p:tgtEl>
                                          <p:spTgt spid="510">
                                            <p:txEl>
                                              <p:pRg st="0" end="0"/>
                                            </p:txEl>
                                          </p:spTgt>
                                        </p:tgtEl>
                                      </p:cBhvr>
                                    </p:animEffect>
                                  </p:childTnLst>
                                </p:cTn>
                              </p:par>
                            </p:childTnLst>
                          </p:cTn>
                        </p:par>
                      </p:childTnLst>
                    </p:cTn>
                  </p:par>
                  <p:par>
                    <p:cTn id="343" fill="hold">
                      <p:stCondLst>
                        <p:cond delay="indefinite"/>
                      </p:stCondLst>
                      <p:childTnLst>
                        <p:par>
                          <p:cTn id="344" fill="hold">
                            <p:stCondLst>
                              <p:cond delay="0"/>
                            </p:stCondLst>
                            <p:childTnLst>
                              <p:par>
                                <p:cTn id="345" nodeType="clickEffect" fill="hold" presetClass="entr" presetID="22" presetSubtype="8">
                                  <p:stCondLst>
                                    <p:cond delay="0"/>
                                  </p:stCondLst>
                                  <p:childTnLst>
                                    <p:set>
                                      <p:cBhvr>
                                        <p:cTn id="346" dur="1" fill="hold">
                                          <p:stCondLst>
                                            <p:cond delay="0"/>
                                          </p:stCondLst>
                                        </p:cTn>
                                        <p:tgtEl>
                                          <p:spTgt spid="510">
                                            <p:txEl>
                                              <p:pRg st="1" end="1"/>
                                            </p:txEl>
                                          </p:spTgt>
                                        </p:tgtEl>
                                        <p:attrNameLst>
                                          <p:attrName>style.visibility</p:attrName>
                                        </p:attrNameLst>
                                      </p:cBhvr>
                                      <p:to>
                                        <p:strVal val="visible"/>
                                      </p:to>
                                    </p:set>
                                    <p:animEffect filter="wipe(left)" transition="in">
                                      <p:cBhvr additive="repl">
                                        <p:cTn id="347" dur="500"/>
                                        <p:tgtEl>
                                          <p:spTgt spid="510">
                                            <p:txEl>
                                              <p:pRg st="1" end="1"/>
                                            </p:txEl>
                                          </p:spTgt>
                                        </p:tgtEl>
                                      </p:cBhvr>
                                    </p:animEffect>
                                  </p:childTnLst>
                                </p:cTn>
                              </p:par>
                              <p:par>
                                <p:cTn id="348" nodeType="withEffect" fill="hold" presetClass="entr" presetID="22" presetSubtype="8">
                                  <p:stCondLst>
                                    <p:cond delay="0"/>
                                  </p:stCondLst>
                                  <p:childTnLst>
                                    <p:set>
                                      <p:cBhvr>
                                        <p:cTn id="349" dur="1" fill="hold">
                                          <p:stCondLst>
                                            <p:cond delay="0"/>
                                          </p:stCondLst>
                                        </p:cTn>
                                        <p:tgtEl>
                                          <p:spTgt spid="510">
                                            <p:txEl>
                                              <p:pRg st="2" end="2"/>
                                            </p:txEl>
                                          </p:spTgt>
                                        </p:tgtEl>
                                        <p:attrNameLst>
                                          <p:attrName>style.visibility</p:attrName>
                                        </p:attrNameLst>
                                      </p:cBhvr>
                                      <p:to>
                                        <p:strVal val="visible"/>
                                      </p:to>
                                    </p:set>
                                    <p:animEffect filter="wipe(left)" transition="in">
                                      <p:cBhvr additive="repl">
                                        <p:cTn id="350" dur="500"/>
                                        <p:tgtEl>
                                          <p:spTgt spid="510">
                                            <p:txEl>
                                              <p:pRg st="2" end="2"/>
                                            </p:txEl>
                                          </p:spTgt>
                                        </p:tgtEl>
                                      </p:cBhvr>
                                    </p:animEffect>
                                  </p:childTnLst>
                                </p:cTn>
                              </p:par>
                            </p:childTnLst>
                          </p:cTn>
                        </p:par>
                      </p:childTnLst>
                    </p:cTn>
                  </p:par>
                  <p:par>
                    <p:cTn id="351" fill="hold">
                      <p:stCondLst>
                        <p:cond delay="indefinite"/>
                      </p:stCondLst>
                      <p:childTnLst>
                        <p:par>
                          <p:cTn id="352" fill="hold">
                            <p:stCondLst>
                              <p:cond delay="0"/>
                            </p:stCondLst>
                            <p:childTnLst>
                              <p:par>
                                <p:cTn id="353" nodeType="clickEffect" fill="hold" presetClass="entr" presetID="22" presetSubtype="8">
                                  <p:stCondLst>
                                    <p:cond delay="0"/>
                                  </p:stCondLst>
                                  <p:childTnLst>
                                    <p:set>
                                      <p:cBhvr>
                                        <p:cTn id="354" dur="1" fill="hold">
                                          <p:stCondLst>
                                            <p:cond delay="0"/>
                                          </p:stCondLst>
                                        </p:cTn>
                                        <p:tgtEl>
                                          <p:spTgt spid="510">
                                            <p:txEl>
                                              <p:pRg st="3" end="3"/>
                                            </p:txEl>
                                          </p:spTgt>
                                        </p:tgtEl>
                                        <p:attrNameLst>
                                          <p:attrName>style.visibility</p:attrName>
                                        </p:attrNameLst>
                                      </p:cBhvr>
                                      <p:to>
                                        <p:strVal val="visible"/>
                                      </p:to>
                                    </p:set>
                                    <p:animEffect filter="wipe(left)" transition="in">
                                      <p:cBhvr additive="repl">
                                        <p:cTn id="355" dur="500"/>
                                        <p:tgtEl>
                                          <p:spTgt spid="510">
                                            <p:txEl>
                                              <p:pRg st="3" end="3"/>
                                            </p:txEl>
                                          </p:spTgt>
                                        </p:tgtEl>
                                      </p:cBhvr>
                                    </p:animEffect>
                                  </p:childTnLst>
                                </p:cTn>
                              </p:par>
                            </p:childTnLst>
                          </p:cTn>
                        </p:par>
                      </p:childTnLst>
                    </p:cTn>
                  </p:par>
                  <p:par>
                    <p:cTn id="356" fill="hold">
                      <p:stCondLst>
                        <p:cond delay="indefinite"/>
                      </p:stCondLst>
                      <p:childTnLst>
                        <p:par>
                          <p:cTn id="357" fill="hold">
                            <p:stCondLst>
                              <p:cond delay="0"/>
                            </p:stCondLst>
                            <p:childTnLst>
                              <p:par>
                                <p:cTn id="358" nodeType="clickEffect" fill="hold" presetClass="exit" presetID="9">
                                  <p:stCondLst>
                                    <p:cond delay="0"/>
                                  </p:stCondLst>
                                  <p:childTnLst>
                                    <p:animEffect filter="dissolve" transition="out">
                                      <p:cBhvr additive="repl">
                                        <p:cTn id="359" dur="500"/>
                                        <p:tgtEl>
                                          <p:spTgt spid="515"/>
                                        </p:tgtEl>
                                      </p:cBhvr>
                                    </p:animEffect>
                                    <p:set>
                                      <p:cBhvr>
                                        <p:cTn id="360" dur="1" fill="hold">
                                          <p:stCondLst>
                                            <p:cond delay="499"/>
                                          </p:stCondLst>
                                        </p:cTn>
                                        <p:tgtEl>
                                          <p:spTgt spid="515"/>
                                        </p:tgtEl>
                                        <p:attrNameLst>
                                          <p:attrName>style.visibility</p:attrName>
                                        </p:attrNameLst>
                                      </p:cBhvr>
                                      <p:to>
                                        <p:strVal val="hidden"/>
                                      </p:to>
                                    </p:set>
                                  </p:childTnLst>
                                </p:cTn>
                              </p:par>
                              <p:par>
                                <p:cTn id="361" nodeType="withEffect" fill="hold" presetClass="entr" presetID="9">
                                  <p:stCondLst>
                                    <p:cond delay="0"/>
                                  </p:stCondLst>
                                  <p:childTnLst>
                                    <p:set>
                                      <p:cBhvr>
                                        <p:cTn id="362" dur="1" fill="hold">
                                          <p:stCondLst>
                                            <p:cond delay="0"/>
                                          </p:stCondLst>
                                        </p:cTn>
                                        <p:tgtEl>
                                          <p:spTgt spid="511"/>
                                        </p:tgtEl>
                                        <p:attrNameLst>
                                          <p:attrName>style.visibility</p:attrName>
                                        </p:attrNameLst>
                                      </p:cBhvr>
                                      <p:to>
                                        <p:strVal val="visible"/>
                                      </p:to>
                                    </p:set>
                                    <p:animEffect filter="dissolve" transition="in">
                                      <p:cBhvr additive="repl">
                                        <p:cTn id="363" dur="500"/>
                                        <p:tgtEl>
                                          <p:spTgt spid="511"/>
                                        </p:tgtEl>
                                      </p:cBhvr>
                                    </p:animEffect>
                                  </p:childTnLst>
                                </p:cTn>
                              </p:par>
                            </p:childTnLst>
                          </p:cTn>
                        </p:par>
                      </p:childTnLst>
                    </p:cTn>
                  </p:par>
                  <p:par>
                    <p:cTn id="364" fill="hold">
                      <p:stCondLst>
                        <p:cond delay="indefinite"/>
                      </p:stCondLst>
                      <p:childTnLst>
                        <p:par>
                          <p:cTn id="365" fill="hold">
                            <p:stCondLst>
                              <p:cond delay="0"/>
                            </p:stCondLst>
                            <p:childTnLst>
                              <p:par>
                                <p:cTn id="366" nodeType="clickEffect" fill="hold" presetClass="entr" presetID="22" presetSubtype="1">
                                  <p:stCondLst>
                                    <p:cond delay="0"/>
                                  </p:stCondLst>
                                  <p:childTnLst>
                                    <p:set>
                                      <p:cBhvr>
                                        <p:cTn id="367" dur="1" fill="hold">
                                          <p:stCondLst>
                                            <p:cond delay="0"/>
                                          </p:stCondLst>
                                        </p:cTn>
                                        <p:tgtEl>
                                          <p:spTgt spid="514">
                                            <p:txEl>
                                              <p:pRg st="0" end="0"/>
                                            </p:txEl>
                                          </p:spTgt>
                                        </p:tgtEl>
                                        <p:attrNameLst>
                                          <p:attrName>style.visibility</p:attrName>
                                        </p:attrNameLst>
                                      </p:cBhvr>
                                      <p:to>
                                        <p:strVal val="visible"/>
                                      </p:to>
                                    </p:set>
                                    <p:animEffect filter="wipe(up)" transition="in">
                                      <p:cBhvr additive="repl">
                                        <p:cTn id="368" dur="500"/>
                                        <p:tgtEl>
                                          <p:spTgt spid="514">
                                            <p:txEl>
                                              <p:pRg st="0" end="0"/>
                                            </p:txEl>
                                          </p:spTgt>
                                        </p:tgtEl>
                                      </p:cBhvr>
                                    </p:animEffect>
                                  </p:childTnLst>
                                </p:cTn>
                              </p:par>
                              <p:par>
                                <p:cTn id="369" nodeType="withEffect" fill="hold" presetClass="entr" presetID="22" presetSubtype="1">
                                  <p:stCondLst>
                                    <p:cond delay="0"/>
                                  </p:stCondLst>
                                  <p:childTnLst>
                                    <p:set>
                                      <p:cBhvr>
                                        <p:cTn id="370" dur="1" fill="hold">
                                          <p:stCondLst>
                                            <p:cond delay="0"/>
                                          </p:stCondLst>
                                        </p:cTn>
                                        <p:tgtEl>
                                          <p:spTgt spid="514">
                                            <p:txEl>
                                              <p:pRg st="1" end="1"/>
                                            </p:txEl>
                                          </p:spTgt>
                                        </p:tgtEl>
                                        <p:attrNameLst>
                                          <p:attrName>style.visibility</p:attrName>
                                        </p:attrNameLst>
                                      </p:cBhvr>
                                      <p:to>
                                        <p:strVal val="visible"/>
                                      </p:to>
                                    </p:set>
                                    <p:animEffect filter="wipe(up)" transition="in">
                                      <p:cBhvr additive="repl">
                                        <p:cTn id="371" dur="500"/>
                                        <p:tgtEl>
                                          <p:spTgt spid="514">
                                            <p:txEl>
                                              <p:pRg st="1" end="1"/>
                                            </p:txEl>
                                          </p:spTgt>
                                        </p:tgtEl>
                                      </p:cBhvr>
                                    </p:animEffect>
                                  </p:childTnLst>
                                </p:cTn>
                              </p:par>
                            </p:childTnLst>
                          </p:cTn>
                        </p:par>
                      </p:childTnLst>
                    </p:cTn>
                  </p:par>
                  <p:par>
                    <p:cTn id="372" fill="hold">
                      <p:stCondLst>
                        <p:cond delay="indefinite"/>
                      </p:stCondLst>
                      <p:childTnLst>
                        <p:par>
                          <p:cTn id="373" fill="hold">
                            <p:stCondLst>
                              <p:cond delay="0"/>
                            </p:stCondLst>
                            <p:childTnLst>
                              <p:par>
                                <p:cTn id="374" nodeType="clickEffect" fill="hold" presetClass="entr" presetID="22" presetSubtype="1">
                                  <p:stCondLst>
                                    <p:cond delay="0"/>
                                  </p:stCondLst>
                                  <p:childTnLst>
                                    <p:set>
                                      <p:cBhvr>
                                        <p:cTn id="375" dur="1" fill="hold">
                                          <p:stCondLst>
                                            <p:cond delay="0"/>
                                          </p:stCondLst>
                                        </p:cTn>
                                        <p:tgtEl>
                                          <p:spTgt spid="514">
                                            <p:txEl>
                                              <p:pRg st="2" end="2"/>
                                            </p:txEl>
                                          </p:spTgt>
                                        </p:tgtEl>
                                        <p:attrNameLst>
                                          <p:attrName>style.visibility</p:attrName>
                                        </p:attrNameLst>
                                      </p:cBhvr>
                                      <p:to>
                                        <p:strVal val="visible"/>
                                      </p:to>
                                    </p:set>
                                    <p:animEffect filter="wipe(up)" transition="in">
                                      <p:cBhvr additive="repl">
                                        <p:cTn id="376" dur="500"/>
                                        <p:tgtEl>
                                          <p:spTgt spid="514">
                                            <p:txEl>
                                              <p:pRg st="2" end="2"/>
                                            </p:txEl>
                                          </p:spTgt>
                                        </p:tgtEl>
                                      </p:cBhvr>
                                    </p:animEffect>
                                  </p:childTnLst>
                                </p:cTn>
                              </p:par>
                            </p:childTnLst>
                          </p:cTn>
                        </p:par>
                      </p:childTnLst>
                    </p:cTn>
                  </p:par>
                  <p:par>
                    <p:cTn id="377" fill="hold">
                      <p:stCondLst>
                        <p:cond delay="indefinite"/>
                      </p:stCondLst>
                      <p:childTnLst>
                        <p:par>
                          <p:cTn id="378" fill="hold">
                            <p:stCondLst>
                              <p:cond delay="0"/>
                            </p:stCondLst>
                            <p:childTnLst>
                              <p:par>
                                <p:cTn id="379" nodeType="clickEffect" fill="hold" presetClass="entr" presetID="22" presetSubtype="1">
                                  <p:stCondLst>
                                    <p:cond delay="0"/>
                                  </p:stCondLst>
                                  <p:childTnLst>
                                    <p:set>
                                      <p:cBhvr>
                                        <p:cTn id="380" dur="1" fill="hold">
                                          <p:stCondLst>
                                            <p:cond delay="0"/>
                                          </p:stCondLst>
                                        </p:cTn>
                                        <p:tgtEl>
                                          <p:spTgt spid="514">
                                            <p:txEl>
                                              <p:pRg st="3" end="3"/>
                                            </p:txEl>
                                          </p:spTgt>
                                        </p:tgtEl>
                                        <p:attrNameLst>
                                          <p:attrName>style.visibility</p:attrName>
                                        </p:attrNameLst>
                                      </p:cBhvr>
                                      <p:to>
                                        <p:strVal val="visible"/>
                                      </p:to>
                                    </p:set>
                                    <p:animEffect filter="wipe(up)" transition="in">
                                      <p:cBhvr additive="repl">
                                        <p:cTn id="381" dur="500"/>
                                        <p:tgtEl>
                                          <p:spTgt spid="514">
                                            <p:txEl>
                                              <p:pRg st="3" end="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6"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517"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394BB43F-1848-4D07-965F-102B8FC02411}" type="slidenum">
              <a:rPr b="0" lang="en-US" sz="1400" spc="-1" strike="noStrike">
                <a:solidFill>
                  <a:srgbClr val="000000"/>
                </a:solidFill>
                <a:latin typeface="Times New Roman"/>
              </a:rPr>
              <a:t>28</a:t>
            </a:fld>
            <a:endParaRPr b="0" lang="en-US" sz="1400" spc="-1" strike="noStrike">
              <a:solidFill>
                <a:srgbClr val="000000"/>
              </a:solidFill>
              <a:latin typeface="Times New Roman"/>
            </a:endParaRPr>
          </a:p>
        </p:txBody>
      </p:sp>
      <p:sp>
        <p:nvSpPr>
          <p:cNvPr id="518" name="TextShape 3"/>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Example HNO</a:t>
            </a:r>
            <a:r>
              <a:rPr b="0" lang="en-US" sz="4400" spc="-1" strike="noStrike" baseline="-25000">
                <a:solidFill>
                  <a:srgbClr val="9900ff"/>
                </a:solidFill>
                <a:latin typeface="Times New Roman"/>
              </a:rPr>
              <a:t>3 </a:t>
            </a:r>
            <a:r>
              <a:rPr b="0" lang="en-US" sz="4400" spc="-1" strike="noStrike">
                <a:solidFill>
                  <a:srgbClr val="9900ff"/>
                </a:solidFill>
                <a:latin typeface="Times New Roman"/>
              </a:rPr>
              <a:t>, Continued </a:t>
            </a:r>
            <a:endParaRPr b="0" lang="en-US" sz="4400" spc="-1" strike="noStrike">
              <a:solidFill>
                <a:srgbClr val="9900ff"/>
              </a:solidFill>
              <a:latin typeface="Times New Roman"/>
            </a:endParaRPr>
          </a:p>
        </p:txBody>
      </p:sp>
      <p:sp>
        <p:nvSpPr>
          <p:cNvPr id="519" name="TextShape 4"/>
          <p:cNvSpPr txBox="1"/>
          <p:nvPr/>
        </p:nvSpPr>
        <p:spPr>
          <a:xfrm>
            <a:off x="380880" y="2057400"/>
            <a:ext cx="5486400" cy="1905120"/>
          </a:xfrm>
          <a:prstGeom prst="rect">
            <a:avLst/>
          </a:prstGeom>
          <a:noFill/>
          <a:ln>
            <a:noFill/>
          </a:ln>
        </p:spPr>
        <p:txBody>
          <a:bodyPr>
            <a:normAutofit fontScale="94000"/>
          </a:bodyPr>
          <a:p>
            <a:pPr marL="609480" indent="-609480">
              <a:lnSpc>
                <a:spcPct val="90000"/>
              </a:lnSpc>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5.</a:t>
            </a:r>
            <a:r>
              <a:rPr b="0" lang="en-US" sz="2800" spc="-1" strike="noStrike">
                <a:solidFill>
                  <a:srgbClr val="000000"/>
                </a:solidFill>
                <a:latin typeface="Times New Roman"/>
              </a:rPr>
              <a:t>	</a:t>
            </a:r>
            <a:r>
              <a:rPr b="0" lang="en-US" sz="2800" spc="-1" strike="noStrike">
                <a:solidFill>
                  <a:srgbClr val="000000"/>
                </a:solidFill>
                <a:latin typeface="Times New Roman"/>
              </a:rPr>
              <a:t>If central atom does not have octet, bring in electron pairs from outside atoms to share.</a:t>
            </a:r>
            <a:endParaRPr b="0" lang="en-US" sz="2800" spc="-1" strike="noStrike">
              <a:solidFill>
                <a:srgbClr val="000000"/>
              </a:solidFill>
              <a:latin typeface="Times New Roman"/>
            </a:endParaRPr>
          </a:p>
          <a:p>
            <a:pPr lvl="1" marL="990360" indent="-533160">
              <a:lnSpc>
                <a:spcPct val="90000"/>
              </a:lnSpc>
              <a:spcBef>
                <a:spcPts val="598"/>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Follow common bonding patterns if possible.</a:t>
            </a:r>
            <a:endParaRPr b="0" lang="en-US" sz="2400" spc="-1" strike="noStrike">
              <a:solidFill>
                <a:srgbClr val="000000"/>
              </a:solidFill>
              <a:latin typeface="Times New Roman"/>
            </a:endParaRPr>
          </a:p>
        </p:txBody>
      </p:sp>
      <mc:AlternateContent>
        <mc:Choice xmlns:a14="http://schemas.microsoft.com/office/drawing/2010/main" Requires="a14">
          <p:sp>
            <p:nvSpPr>
              <p:cNvPr id="520" name="Formula 5"/>
              <p:cNvSpPr txBox="1"/>
              <p:nvPr/>
            </p:nvSpPr>
            <p:spPr>
              <a:xfrm>
                <a:off x="5791320" y="3962520"/>
                <a:ext cx="3006720" cy="1798560"/>
              </a:xfrm>
              <a:prstGeom prst="rect">
                <a:avLst/>
              </a:prstGeom>
            </p:spPr>
            <p:txBody>
              <a:bodyPr/>
              <a:p>
                <a14:m>
                  <m:oMath xmlns:m="http://schemas.openxmlformats.org/officeDocument/2006/math">
                    <m:m>
                      <m:mr>
                        <m:e/>
                        <m:e/>
                        <m:e/>
                        <m:e/>
                        <m:e>
                          <m:r>
                            <m:t xml:space="preserve">⋅</m:t>
                          </m:r>
                        </m:e>
                        <m:e/>
                        <m:e/>
                      </m:mr>
                      <m:mr>
                        <m:e/>
                        <m:e/>
                        <m:e/>
                        <m:e>
                          <m:r>
                            <m:t xml:space="preserve">:</m:t>
                          </m:r>
                        </m:e>
                        <m:e>
                          <m:r>
                            <m:t xml:space="preserve">O</m:t>
                          </m:r>
                        </m:e>
                        <m:e>
                          <m:r>
                            <m:t xml:space="preserve">:</m:t>
                          </m:r>
                        </m:e>
                        <m:e/>
                      </m:mr>
                    </m:m>
                    <m:r>
                      <m:t xml:space="preserve">⋅</m:t>
                    </m:r>
                    <m:r>
                      <m:t xml:space="preserve">|</m:t>
                    </m:r>
                    <m:r>
                      <m:t xml:space="preserve">⋅</m:t>
                    </m:r>
                    <m:r>
                      <m:t xml:space="preserve">H</m:t>
                    </m:r>
                    <m:r>
                      <m:t xml:space="preserve">—</m:t>
                    </m:r>
                    <m:r>
                      <m:t xml:space="preserve">O</m:t>
                    </m:r>
                    <m:r>
                      <m:t xml:space="preserve">—</m:t>
                    </m:r>
                    <m:r>
                      <m:t xml:space="preserve">N</m:t>
                    </m:r>
                    <m:r>
                      <m:t xml:space="preserve">=</m:t>
                    </m:r>
                    <m:r>
                      <m:t xml:space="preserve">O</m:t>
                    </m:r>
                    <m:r>
                      <m:t xml:space="preserve">:</m:t>
                    </m:r>
                    <m:r>
                      <m:t xml:space="preserve">⋅</m:t>
                    </m:r>
                  </m:oMath>
                </a14:m>
              </a:p>
            </p:txBody>
          </p:sp>
        </mc:Choice>
        <mc:Fallback/>
      </mc:AlternateContent>
      <mc:AlternateContent>
        <mc:Choice xmlns:a14="http://schemas.microsoft.com/office/drawing/2010/main" Requires="a14">
          <p:sp>
            <p:nvSpPr>
              <p:cNvPr id="521" name="Formula 6"/>
              <p:cNvSpPr txBox="1"/>
              <p:nvPr/>
            </p:nvSpPr>
            <p:spPr>
              <a:xfrm>
                <a:off x="5791320" y="1981080"/>
                <a:ext cx="3082680" cy="1851120"/>
              </a:xfrm>
              <a:prstGeom prst="rect">
                <a:avLst/>
              </a:prstGeom>
            </p:spPr>
            <p:txBody>
              <a:bodyPr/>
              <a:p>
                <a14:m>
                  <m:oMath xmlns:m="http://schemas.openxmlformats.org/officeDocument/2006/math">
                    <m:m>
                      <m:mr>
                        <m:e/>
                        <m:e/>
                        <m:e/>
                        <m:e/>
                        <m:e>
                          <m:r>
                            <m:t xml:space="preserve">⋅</m:t>
                          </m:r>
                        </m:e>
                        <m:e/>
                        <m:e/>
                      </m:mr>
                      <m:mr>
                        <m:e/>
                        <m:e/>
                        <m:e/>
                        <m:e>
                          <m:r>
                            <m:t xml:space="preserve">:</m:t>
                          </m:r>
                        </m:e>
                        <m:e>
                          <m:r>
                            <m:t xml:space="preserve">O</m:t>
                          </m:r>
                        </m:e>
                        <m:e>
                          <m:r>
                            <m:t xml:space="preserve">:</m:t>
                          </m:r>
                        </m:e>
                        <m:e/>
                      </m:mr>
                    </m:m>
                    <m:r>
                      <m:t xml:space="preserve">⋅</m:t>
                    </m:r>
                    <m:r>
                      <m:t xml:space="preserve"></m:t>
                    </m:r>
                    <m:r>
                      <m:t xml:space="preserve">⋅</m:t>
                    </m:r>
                    <m:r>
                      <m:t xml:space="preserve">H</m:t>
                    </m:r>
                    <m:r>
                      <m:t xml:space="preserve">—</m:t>
                    </m:r>
                    <m:r>
                      <m:t xml:space="preserve">O</m:t>
                    </m:r>
                    <m:r>
                      <m:t xml:space="preserve">—</m:t>
                    </m:r>
                    <m:r>
                      <m:t xml:space="preserve">N</m:t>
                    </m:r>
                    <m:r>
                      <m:t xml:space="preserve">—</m:t>
                    </m:r>
                    <m:r>
                      <m:t xml:space="preserve">O</m:t>
                    </m:r>
                    <m:r>
                      <m:t xml:space="preserve">:</m:t>
                    </m:r>
                    <m:r>
                      <m:t xml:space="preserve">⋅</m:t>
                    </m:r>
                    <m:r>
                      <m:t xml:space="preserve">⋅</m:t>
                    </m:r>
                  </m:oMath>
                </a14:m>
              </a:p>
            </p:txBody>
          </p:sp>
        </mc:Choice>
        <mc:Fallback/>
      </mc:AlternateContent>
      <p:sp>
        <p:nvSpPr>
          <p:cNvPr id="522" name="CustomShape 7"/>
          <p:cNvSpPr/>
          <p:nvPr/>
        </p:nvSpPr>
        <p:spPr>
          <a:xfrm>
            <a:off x="8039160" y="3429000"/>
            <a:ext cx="266760" cy="431640"/>
          </a:xfrm>
          <a:custGeom>
            <a:avLst/>
            <a:gdLst/>
            <a:ahLst/>
            <a:rect l="l" t="t" r="r" b="b"/>
            <a:pathLst>
              <a:path w="168" h="272">
                <a:moveTo>
                  <a:pt x="168" y="192"/>
                </a:moveTo>
                <a:cubicBezTo>
                  <a:pt x="108" y="232"/>
                  <a:pt x="48" y="272"/>
                  <a:pt x="24" y="240"/>
                </a:cubicBezTo>
                <a:cubicBezTo>
                  <a:pt x="0" y="208"/>
                  <a:pt x="12" y="104"/>
                  <a:pt x="24" y="0"/>
                </a:cubicBezTo>
              </a:path>
            </a:pathLst>
          </a:custGeom>
          <a:noFill/>
          <a:ln w="28440">
            <a:solidFill>
              <a:srgbClr val="000000"/>
            </a:solidFill>
            <a:round/>
            <a:tailEnd len="med" type="arrow" w="med"/>
          </a:ln>
        </p:spPr>
        <p:style>
          <a:lnRef idx="0"/>
          <a:fillRef idx="0"/>
          <a:effectRef idx="0"/>
          <a:fontRef idx="minor"/>
        </p:style>
      </p:sp>
    </p:spTree>
  </p:cSld>
  <p:transition>
    <p:fade thruBlk="true"/>
  </p:transition>
  <p:timing>
    <p:tnLst>
      <p:par>
        <p:cTn id="382" dur="indefinite" restart="never" nodeType="tmRoot">
          <p:childTnLst>
            <p:seq>
              <p:cTn id="383" dur="indefinite" nodeType="mainSeq">
                <p:childTnLst>
                  <p:par>
                    <p:cTn id="384" fill="hold">
                      <p:stCondLst>
                        <p:cond delay="indefinite"/>
                      </p:stCondLst>
                      <p:childTnLst>
                        <p:par>
                          <p:cTn id="385" fill="hold">
                            <p:stCondLst>
                              <p:cond delay="0"/>
                            </p:stCondLst>
                            <p:childTnLst>
                              <p:par>
                                <p:cTn id="386" nodeType="clickEffect" fill="hold" presetClass="entr" presetID="22" presetSubtype="8">
                                  <p:stCondLst>
                                    <p:cond delay="0"/>
                                  </p:stCondLst>
                                  <p:childTnLst>
                                    <p:set>
                                      <p:cBhvr>
                                        <p:cTn id="387" dur="1" fill="hold">
                                          <p:stCondLst>
                                            <p:cond delay="0"/>
                                          </p:stCondLst>
                                        </p:cTn>
                                        <p:tgtEl>
                                          <p:spTgt spid="519">
                                            <p:txEl>
                                              <p:pRg st="0" end="0"/>
                                            </p:txEl>
                                          </p:spTgt>
                                        </p:tgtEl>
                                        <p:attrNameLst>
                                          <p:attrName>style.visibility</p:attrName>
                                        </p:attrNameLst>
                                      </p:cBhvr>
                                      <p:to>
                                        <p:strVal val="visible"/>
                                      </p:to>
                                    </p:set>
                                    <p:animEffect filter="wipe(left)" transition="in">
                                      <p:cBhvr additive="repl">
                                        <p:cTn id="388" dur="500"/>
                                        <p:tgtEl>
                                          <p:spTgt spid="519">
                                            <p:txEl>
                                              <p:pRg st="0" end="0"/>
                                            </p:txEl>
                                          </p:spTgt>
                                        </p:tgtEl>
                                      </p:cBhvr>
                                    </p:animEffect>
                                  </p:childTnLst>
                                </p:cTn>
                              </p:par>
                              <p:par>
                                <p:cTn id="389" nodeType="withEffect" fill="hold" presetClass="entr" presetID="22" presetSubtype="8">
                                  <p:stCondLst>
                                    <p:cond delay="0"/>
                                  </p:stCondLst>
                                  <p:childTnLst>
                                    <p:set>
                                      <p:cBhvr>
                                        <p:cTn id="390" dur="1" fill="hold">
                                          <p:stCondLst>
                                            <p:cond delay="0"/>
                                          </p:stCondLst>
                                        </p:cTn>
                                        <p:tgtEl>
                                          <p:spTgt spid="519">
                                            <p:txEl>
                                              <p:pRg st="1" end="1"/>
                                            </p:txEl>
                                          </p:spTgt>
                                        </p:tgtEl>
                                        <p:attrNameLst>
                                          <p:attrName>style.visibility</p:attrName>
                                        </p:attrNameLst>
                                      </p:cBhvr>
                                      <p:to>
                                        <p:strVal val="visible"/>
                                      </p:to>
                                    </p:set>
                                    <p:animEffect filter="wipe(left)" transition="in">
                                      <p:cBhvr additive="repl">
                                        <p:cTn id="391" dur="500"/>
                                        <p:tgtEl>
                                          <p:spTgt spid="519">
                                            <p:txEl>
                                              <p:pRg st="1" end="1"/>
                                            </p:txEl>
                                          </p:spTgt>
                                        </p:tgtEl>
                                      </p:cBhvr>
                                    </p:animEffect>
                                  </p:childTnLst>
                                </p:cTn>
                              </p:par>
                            </p:childTnLst>
                          </p:cTn>
                        </p:par>
                      </p:childTnLst>
                    </p:cTn>
                  </p:par>
                  <p:par>
                    <p:cTn id="392" fill="hold">
                      <p:stCondLst>
                        <p:cond delay="indefinite"/>
                      </p:stCondLst>
                      <p:childTnLst>
                        <p:par>
                          <p:cTn id="393" fill="hold">
                            <p:stCondLst>
                              <p:cond delay="0"/>
                            </p:stCondLst>
                            <p:childTnLst>
                              <p:par>
                                <p:cTn id="394" nodeType="clickEffect" fill="hold" presetClass="entr" presetID="22" presetSubtype="2">
                                  <p:stCondLst>
                                    <p:cond delay="0"/>
                                  </p:stCondLst>
                                  <p:childTnLst>
                                    <p:set>
                                      <p:cBhvr>
                                        <p:cTn id="395" dur="1" fill="hold">
                                          <p:stCondLst>
                                            <p:cond delay="0"/>
                                          </p:stCondLst>
                                        </p:cTn>
                                        <p:tgtEl>
                                          <p:spTgt spid="522"/>
                                        </p:tgtEl>
                                        <p:attrNameLst>
                                          <p:attrName>style.visibility</p:attrName>
                                        </p:attrNameLst>
                                      </p:cBhvr>
                                      <p:to>
                                        <p:strVal val="visible"/>
                                      </p:to>
                                    </p:set>
                                    <p:animEffect filter="wipe(right)" transition="in">
                                      <p:cBhvr additive="repl">
                                        <p:cTn id="396" dur="500"/>
                                        <p:tgtEl>
                                          <p:spTgt spid="522"/>
                                        </p:tgtEl>
                                      </p:cBhvr>
                                    </p:animEffect>
                                  </p:childTnLst>
                                </p:cTn>
                              </p:par>
                            </p:childTnLst>
                          </p:cTn>
                        </p:par>
                        <p:par>
                          <p:cTn id="397" fill="hold">
                            <p:stCondLst>
                              <p:cond delay="500"/>
                            </p:stCondLst>
                            <p:childTnLst>
                              <p:par>
                                <p:cTn id="398" nodeType="afterEffect" fill="hold" presetClass="entr" presetID="2" presetSubtype="4">
                                  <p:stCondLst>
                                    <p:cond delay="0"/>
                                  </p:stCondLst>
                                  <p:childTnLst>
                                    <p:set>
                                      <p:cBhvr>
                                        <p:cTn id="399" dur="1" fill="hold">
                                          <p:stCondLst>
                                            <p:cond delay="0"/>
                                          </p:stCondLst>
                                        </p:cTn>
                                        <p:tgtEl>
                                          <p:spTgt spid="520"/>
                                        </p:tgtEl>
                                        <p:attrNameLst>
                                          <p:attrName>style.visibility</p:attrName>
                                        </p:attrNameLst>
                                      </p:cBhvr>
                                      <p:to>
                                        <p:strVal val="visible"/>
                                      </p:to>
                                    </p:set>
                                    <p:anim calcmode="lin" valueType="num">
                                      <p:cBhvr additive="base">
                                        <p:cTn id="400" dur="500" fill="hold"/>
                                        <p:tgtEl>
                                          <p:spTgt spid="520"/>
                                        </p:tgtEl>
                                        <p:attrNameLst>
                                          <p:attrName>ppt_x</p:attrName>
                                        </p:attrNameLst>
                                      </p:cBhvr>
                                      <p:tavLst>
                                        <p:tav tm="0">
                                          <p:val>
                                            <p:strVal val="#ppt_x"/>
                                          </p:val>
                                        </p:tav>
                                        <p:tav tm="100000">
                                          <p:val>
                                            <p:strVal val="#ppt_x"/>
                                          </p:val>
                                        </p:tav>
                                      </p:tavLst>
                                    </p:anim>
                                    <p:anim calcmode="lin" valueType="num">
                                      <p:cBhvr additive="base">
                                        <p:cTn id="401" dur="500" fill="hold"/>
                                        <p:tgtEl>
                                          <p:spTgt spid="5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8"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99"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3D10D31D-6CEE-4E88-8355-CB8805420053}"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00" name="TextShape 3"/>
          <p:cNvSpPr txBox="1"/>
          <p:nvPr/>
        </p:nvSpPr>
        <p:spPr>
          <a:xfrm>
            <a:off x="685800" y="3805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Bonding Theories</a:t>
            </a:r>
            <a:endParaRPr b="0" lang="en-US" sz="4400" spc="-1" strike="noStrike">
              <a:solidFill>
                <a:srgbClr val="9900ff"/>
              </a:solidFill>
              <a:latin typeface="Times New Roman"/>
            </a:endParaRPr>
          </a:p>
        </p:txBody>
      </p:sp>
      <p:sp>
        <p:nvSpPr>
          <p:cNvPr id="101" name="TextShape 4"/>
          <p:cNvSpPr txBox="1"/>
          <p:nvPr/>
        </p:nvSpPr>
        <p:spPr>
          <a:xfrm>
            <a:off x="304920" y="1600200"/>
            <a:ext cx="8534160" cy="4114800"/>
          </a:xfrm>
          <a:prstGeom prst="rect">
            <a:avLst/>
          </a:prstGeom>
          <a:noFill/>
          <a:ln>
            <a:noFill/>
          </a:ln>
        </p:spPr>
        <p:txBody>
          <a:bodyPr>
            <a:normAutofit/>
          </a:bodyPr>
          <a:p>
            <a:pPr marL="533160" indent="-53316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Central theme in chemistry: How and Why atoms attach together</a:t>
            </a:r>
            <a:endParaRPr b="0" lang="en-US" sz="2800" spc="-1" strike="noStrike">
              <a:solidFill>
                <a:srgbClr val="000000"/>
              </a:solidFill>
              <a:latin typeface="Times New Roman"/>
            </a:endParaRPr>
          </a:p>
          <a:p>
            <a:pPr marL="533160" indent="-53316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This will help us understand how to: </a:t>
            </a:r>
            <a:endParaRPr b="0" lang="en-US" sz="2800" spc="-1" strike="noStrike">
              <a:solidFill>
                <a:srgbClr val="000000"/>
              </a:solidFill>
              <a:latin typeface="Times New Roman"/>
            </a:endParaRPr>
          </a:p>
          <a:p>
            <a:pPr lvl="1" marL="914400" indent="-457200">
              <a:spcBef>
                <a:spcPts val="598"/>
              </a:spcBef>
              <a:buClr>
                <a:srgbClr val="000000"/>
              </a:buClr>
              <a:buFont typeface="Times New Roman"/>
              <a:buAutoNum type="arabicPeriod"/>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Predict the shapes of molecules. </a:t>
            </a:r>
            <a:endParaRPr b="0" lang="en-US" sz="2400" spc="-1" strike="noStrike">
              <a:solidFill>
                <a:srgbClr val="000000"/>
              </a:solidFill>
              <a:latin typeface="Times New Roman"/>
            </a:endParaRPr>
          </a:p>
          <a:p>
            <a:pPr lvl="1" marL="914400" indent="-457200">
              <a:spcBef>
                <a:spcPts val="598"/>
              </a:spcBef>
              <a:buClr>
                <a:srgbClr val="000000"/>
              </a:buClr>
              <a:buFont typeface="Times New Roman"/>
              <a:buAutoNum type="arabicPeriod"/>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Predict properties of substances.</a:t>
            </a:r>
            <a:endParaRPr b="0" lang="en-US" sz="2400" spc="-1" strike="noStrike">
              <a:solidFill>
                <a:srgbClr val="000000"/>
              </a:solidFill>
              <a:latin typeface="Times New Roman"/>
            </a:endParaRPr>
          </a:p>
          <a:p>
            <a:pPr lvl="1" marL="914400" indent="-457200">
              <a:spcBef>
                <a:spcPts val="598"/>
              </a:spcBef>
              <a:buClr>
                <a:srgbClr val="000000"/>
              </a:buClr>
              <a:buFont typeface="Times New Roman"/>
              <a:buAutoNum type="arabicPeriod"/>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Design and build molecules with particular sets of chemical and physical properties.</a:t>
            </a:r>
            <a:endParaRPr b="0" lang="en-US" sz="2400" spc="-1" strike="noStrike">
              <a:solidFill>
                <a:srgbClr val="000000"/>
              </a:solidFill>
              <a:latin typeface="Times New Roman"/>
            </a:endParaRPr>
          </a:p>
        </p:txBody>
      </p:sp>
    </p:spTree>
  </p:cSld>
  <p:transition>
    <p:fade thruBlk="true"/>
  </p:transition>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3" name="TextShape 1"/>
          <p:cNvSpPr txBox="1"/>
          <p:nvPr/>
        </p:nvSpPr>
        <p:spPr>
          <a:xfrm>
            <a:off x="685800" y="228564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800" spc="-1" strike="noStrike">
                <a:solidFill>
                  <a:srgbClr val="9900ff"/>
                </a:solidFill>
                <a:latin typeface="Times New Roman"/>
              </a:rPr>
              <a:t>Example 10.4—Writing Lewis Structures for</a:t>
            </a:r>
            <a:br/>
            <a:r>
              <a:rPr b="1" lang="en-US" sz="2800" spc="-1" strike="noStrike">
                <a:solidFill>
                  <a:srgbClr val="9900ff"/>
                </a:solidFill>
                <a:latin typeface="Times New Roman"/>
              </a:rPr>
              <a:t>Covalent Compounds</a:t>
            </a:r>
            <a:endParaRPr b="0" lang="en-US" sz="2800" spc="-1" strike="noStrike">
              <a:solidFill>
                <a:srgbClr val="9900ff"/>
              </a:solidFill>
              <a:latin typeface="Times New Roman"/>
            </a:endParaRPr>
          </a:p>
        </p:txBody>
      </p:sp>
      <p:sp>
        <p:nvSpPr>
          <p:cNvPr id="524" name="CustomShape 2"/>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525" name="CustomShape 3"/>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1DB88D0D-CEFB-4FDF-B013-0ED1847EE6CD}"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6"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527"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BA616C10-67DB-4C1F-A488-1B24D59C478D}"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528" name="TextShape 3"/>
          <p:cNvSpPr txBox="1"/>
          <p:nvPr/>
        </p:nvSpPr>
        <p:spPr>
          <a:xfrm>
            <a:off x="0" y="2209680"/>
            <a:ext cx="9144000" cy="4648320"/>
          </a:xfrm>
          <a:prstGeom prst="rect">
            <a:avLst/>
          </a:prstGeom>
          <a:noFill/>
          <a:ln w="9360">
            <a:solidFill>
              <a:srgbClr val="000000"/>
            </a:solidFill>
            <a:miter/>
          </a:ln>
        </p:spPr>
        <p:txBody>
          <a:bodyPr lIns="274320" rIns="274320" tIns="137160">
            <a:normAutofit/>
          </a:bodyPr>
          <a:p>
            <a:pPr marL="342720" indent="-342720">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Example 10.4:</a:t>
            </a:r>
            <a:endParaRPr b="0" lang="en-US" sz="2400" spc="-1" strike="noStrike">
              <a:solidFill>
                <a:srgbClr val="000000"/>
              </a:solidFill>
              <a:latin typeface="Times New Roman"/>
            </a:endParaRPr>
          </a:p>
          <a:p>
            <a:pPr marL="342720" indent="-34272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Write the Lewis structure of CO</a:t>
            </a:r>
            <a:r>
              <a:rPr b="0" lang="en-US" sz="2400" spc="-1" strike="noStrike" baseline="-25000">
                <a:solidFill>
                  <a:srgbClr val="000000"/>
                </a:solidFill>
                <a:latin typeface="Times New Roman"/>
              </a:rPr>
              <a:t>2</a:t>
            </a:r>
            <a:r>
              <a:rPr b="0" lang="en-US" sz="2400" spc="-1" strike="noStrike">
                <a:solidFill>
                  <a:srgbClr val="000000"/>
                </a:solidFill>
                <a:latin typeface="Times New Roman"/>
              </a:rPr>
              <a:t>.</a:t>
            </a:r>
            <a:endParaRPr b="0" lang="en-US" sz="2400" spc="-1" strike="noStrike">
              <a:solidFill>
                <a:srgbClr val="000000"/>
              </a:solidFill>
              <a:latin typeface="Times New Roman"/>
            </a:endParaRPr>
          </a:p>
        </p:txBody>
      </p:sp>
    </p:spTree>
  </p:cSld>
  <p:transition>
    <p:fade thruBlk="true"/>
  </p:transition>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529"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530"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5C68F780-0C18-4BF0-8027-1E63C4DE1EE5}" type="slidenum">
              <a:rPr b="0" lang="en-US" sz="1400" spc="-1" strike="noStrike">
                <a:solidFill>
                  <a:srgbClr val="000000"/>
                </a:solidFill>
                <a:latin typeface="Times New Roman"/>
              </a:rPr>
              <a:t>31</a:t>
            </a:fld>
            <a:endParaRPr b="0" lang="en-US" sz="1400" spc="-1" strike="noStrike">
              <a:solidFill>
                <a:srgbClr val="000000"/>
              </a:solidFill>
              <a:latin typeface="Times New Roman"/>
            </a:endParaRPr>
          </a:p>
        </p:txBody>
      </p:sp>
      <p:sp>
        <p:nvSpPr>
          <p:cNvPr id="531" name="TextShape 3"/>
          <p:cNvSpPr txBox="1"/>
          <p:nvPr/>
        </p:nvSpPr>
        <p:spPr>
          <a:xfrm>
            <a:off x="-360" y="0"/>
            <a:ext cx="4267080" cy="2286000"/>
          </a:xfrm>
          <a:prstGeom prst="rect">
            <a:avLst/>
          </a:prstGeom>
          <a:noFill/>
          <a:ln w="9360">
            <a:solidFill>
              <a:srgbClr val="000000"/>
            </a:solidFill>
            <a:miter/>
          </a:ln>
        </p:spPr>
        <p:txBody>
          <a:bodyPr lIns="274320" rIns="274320" tIns="13716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Example:</a:t>
            </a:r>
            <a:br/>
            <a:r>
              <a:rPr b="0" lang="en-US" sz="2400" spc="-1" strike="noStrike">
                <a:solidFill>
                  <a:srgbClr val="9900ff"/>
                </a:solidFill>
                <a:latin typeface="Times New Roman"/>
              </a:rPr>
              <a:t>Write the Lewis structure of CO</a:t>
            </a:r>
            <a:r>
              <a:rPr b="0" lang="en-US" sz="2400" spc="-1" strike="noStrike" baseline="-25000">
                <a:solidFill>
                  <a:srgbClr val="9900ff"/>
                </a:solidFill>
                <a:latin typeface="Times New Roman"/>
              </a:rPr>
              <a:t>2</a:t>
            </a:r>
            <a:r>
              <a:rPr b="0" lang="en-US" sz="2400" spc="-1" strike="noStrike">
                <a:solidFill>
                  <a:srgbClr val="9900ff"/>
                </a:solidFill>
                <a:latin typeface="Times New Roman"/>
              </a:rPr>
              <a:t>.</a:t>
            </a:r>
            <a:endParaRPr b="0" lang="en-US" sz="2400" spc="-1" strike="noStrike">
              <a:solidFill>
                <a:srgbClr val="9900ff"/>
              </a:solidFill>
              <a:latin typeface="Times New Roman"/>
            </a:endParaRPr>
          </a:p>
        </p:txBody>
      </p:sp>
      <p:sp>
        <p:nvSpPr>
          <p:cNvPr id="532" name="TextShape 4"/>
          <p:cNvSpPr txBox="1"/>
          <p:nvPr/>
        </p:nvSpPr>
        <p:spPr>
          <a:xfrm>
            <a:off x="0" y="2286000"/>
            <a:ext cx="9144000" cy="4572000"/>
          </a:xfrm>
          <a:prstGeom prst="rect">
            <a:avLst/>
          </a:prstGeom>
          <a:noFill/>
          <a:ln w="9360">
            <a:solidFill>
              <a:srgbClr val="000000"/>
            </a:solidFill>
            <a:miter/>
          </a:ln>
        </p:spPr>
        <p:txBody>
          <a:bodyPr lIns="274320" rIns="274320" tIns="137160">
            <a:normAutofit/>
          </a:bodyPr>
          <a:p>
            <a:pPr marL="342720" indent="-34272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Write down the given quantity and its units. </a:t>
            </a:r>
            <a:endParaRPr b="0" lang="en-US" sz="2400" spc="-1" strike="noStrike">
              <a:solidFill>
                <a:srgbClr val="000000"/>
              </a:solidFill>
              <a:latin typeface="Times New Roman"/>
            </a:endParaRPr>
          </a:p>
          <a:p>
            <a:pPr marL="342720" indent="-342720">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marL="342720" indent="-342720">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	</a:t>
            </a:r>
            <a:r>
              <a:rPr b="0" lang="en-US" sz="2400" spc="-1" strike="noStrike">
                <a:solidFill>
                  <a:srgbClr val="000000"/>
                </a:solidFill>
                <a:latin typeface="Times New Roman"/>
              </a:rPr>
              <a:t>Given: </a:t>
            </a:r>
            <a:r>
              <a:rPr b="0" lang="en-US" sz="2400" spc="-1" strike="noStrike">
                <a:solidFill>
                  <a:srgbClr val="000000"/>
                </a:solidFill>
                <a:latin typeface="Times New Roman"/>
              </a:rPr>
              <a:t>	</a:t>
            </a:r>
            <a:r>
              <a:rPr b="0" lang="en-US" sz="2400" spc="-1" strike="noStrike">
                <a:solidFill>
                  <a:srgbClr val="000000"/>
                </a:solidFill>
                <a:latin typeface="Times New Roman"/>
              </a:rPr>
              <a:t> CO</a:t>
            </a:r>
            <a:r>
              <a:rPr b="0" lang="en-US" sz="2400" spc="-1" strike="noStrike" baseline="-25000">
                <a:solidFill>
                  <a:srgbClr val="000000"/>
                </a:solidFill>
                <a:latin typeface="Times New Roman"/>
              </a:rPr>
              <a:t>2</a:t>
            </a:r>
            <a:endParaRPr b="0" lang="en-US" sz="2400" spc="-1" strike="noStrike">
              <a:solidFill>
                <a:srgbClr val="000000"/>
              </a:solidFill>
              <a:latin typeface="Times New Roman"/>
            </a:endParaRPr>
          </a:p>
          <a:p>
            <a:pPr lvl="1" marL="742680" indent="-285480">
              <a:spcBef>
                <a:spcPts val="9000"/>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marL="342720" indent="-34272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Tree>
  </p:cSld>
  <p:transition>
    <p:fade thruBlk="true"/>
  </p:transition>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533"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534"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8E3F9C10-3932-4153-9139-D4F569F48940}"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535" name="TextShape 3"/>
          <p:cNvSpPr txBox="1"/>
          <p:nvPr/>
        </p:nvSpPr>
        <p:spPr>
          <a:xfrm>
            <a:off x="0" y="2286000"/>
            <a:ext cx="9144000" cy="4572000"/>
          </a:xfrm>
          <a:prstGeom prst="rect">
            <a:avLst/>
          </a:prstGeom>
          <a:noFill/>
          <a:ln w="9360">
            <a:solidFill>
              <a:srgbClr val="000000"/>
            </a:solidFill>
            <a:miter/>
          </a:ln>
        </p:spPr>
        <p:txBody>
          <a:bodyPr lIns="274320" rIns="274320" tIns="137160">
            <a:normAutofit/>
          </a:bodyPr>
          <a:p>
            <a:pPr marL="342720" indent="-34272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Write down the quantity to find and/or its units.  </a:t>
            </a:r>
            <a:endParaRPr b="0" lang="en-US" sz="2400" spc="-1" strike="noStrike">
              <a:solidFill>
                <a:srgbClr val="000000"/>
              </a:solidFill>
              <a:latin typeface="Times New Roman"/>
            </a:endParaRPr>
          </a:p>
          <a:p>
            <a:pPr lvl="1" marL="742680" indent="-285480">
              <a:spcBef>
                <a:spcPts val="59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Find:     Lewis structure</a:t>
            </a:r>
            <a:endParaRPr b="0" lang="en-US" sz="2400" spc="-1" strike="noStrike">
              <a:solidFill>
                <a:srgbClr val="000000"/>
              </a:solidFill>
              <a:latin typeface="Times New Roman"/>
            </a:endParaRPr>
          </a:p>
          <a:p>
            <a:pPr marL="342720" indent="-34272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
        <p:nvSpPr>
          <p:cNvPr id="536" name="TextShape 4"/>
          <p:cNvSpPr txBox="1"/>
          <p:nvPr/>
        </p:nvSpPr>
        <p:spPr>
          <a:xfrm>
            <a:off x="4266720" y="0"/>
            <a:ext cx="4876920" cy="2286000"/>
          </a:xfrm>
          <a:prstGeom prst="rect">
            <a:avLst/>
          </a:prstGeom>
          <a:noFill/>
          <a:ln w="9360">
            <a:solidFill>
              <a:srgbClr val="000000"/>
            </a:solidFill>
            <a:miter/>
          </a:ln>
        </p:spPr>
        <p:txBody>
          <a:bodyPr lIns="274320" rIns="274320" tIns="137160">
            <a:normAutofit/>
          </a:bodyPr>
          <a:p>
            <a:pPr marL="342720" indent="-342720">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Information:</a:t>
            </a:r>
            <a:endParaRPr b="0" lang="en-US" sz="2400" spc="-1" strike="noStrike">
              <a:solidFill>
                <a:srgbClr val="000000"/>
              </a:solidFill>
              <a:latin typeface="Times New Roman"/>
            </a:endParaRPr>
          </a:p>
          <a:p>
            <a:pPr marL="342720" indent="-342720">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Given: </a:t>
            </a:r>
            <a:r>
              <a:rPr b="0" lang="en-US" sz="2400" spc="-1" strike="noStrike">
                <a:solidFill>
                  <a:srgbClr val="000000"/>
                </a:solidFill>
                <a:latin typeface="Times New Roman"/>
              </a:rPr>
              <a:t>	</a:t>
            </a:r>
            <a:r>
              <a:rPr b="0" lang="en-US" sz="2400" spc="-1" strike="noStrike">
                <a:solidFill>
                  <a:srgbClr val="000000"/>
                </a:solidFill>
                <a:latin typeface="Times New Roman"/>
              </a:rPr>
              <a:t>CO</a:t>
            </a:r>
            <a:r>
              <a:rPr b="0" lang="en-US" sz="2400" spc="-1" strike="noStrike" baseline="-25000">
                <a:solidFill>
                  <a:srgbClr val="000000"/>
                </a:solidFill>
                <a:latin typeface="Times New Roman"/>
              </a:rPr>
              <a:t>2</a:t>
            </a:r>
            <a:endParaRPr b="0" lang="en-US" sz="2400" spc="-1" strike="noStrike">
              <a:solidFill>
                <a:srgbClr val="000000"/>
              </a:solidFill>
              <a:latin typeface="Times New Roman"/>
            </a:endParaRPr>
          </a:p>
          <a:p>
            <a:pPr marL="342720" indent="-342720">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
        <p:nvSpPr>
          <p:cNvPr id="537" name="TextShape 5"/>
          <p:cNvSpPr txBox="1"/>
          <p:nvPr/>
        </p:nvSpPr>
        <p:spPr>
          <a:xfrm>
            <a:off x="-360" y="0"/>
            <a:ext cx="4267080" cy="2286000"/>
          </a:xfrm>
          <a:prstGeom prst="rect">
            <a:avLst/>
          </a:prstGeom>
          <a:noFill/>
          <a:ln w="9360">
            <a:solidFill>
              <a:srgbClr val="000000"/>
            </a:solidFill>
            <a:miter/>
          </a:ln>
        </p:spPr>
        <p:txBody>
          <a:bodyPr lIns="274320" rIns="274320" tIns="13716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Example:</a:t>
            </a:r>
            <a:br/>
            <a:r>
              <a:rPr b="0" lang="en-US" sz="2400" spc="-1" strike="noStrike">
                <a:solidFill>
                  <a:srgbClr val="9900ff"/>
                </a:solidFill>
                <a:latin typeface="Times New Roman"/>
              </a:rPr>
              <a:t>Write the Lewis structure of CO</a:t>
            </a:r>
            <a:r>
              <a:rPr b="0" lang="en-US" sz="2400" spc="-1" strike="noStrike" baseline="-25000">
                <a:solidFill>
                  <a:srgbClr val="9900ff"/>
                </a:solidFill>
                <a:latin typeface="Times New Roman"/>
              </a:rPr>
              <a:t>2</a:t>
            </a:r>
            <a:r>
              <a:rPr b="0" lang="en-US" sz="2400" spc="-1" strike="noStrike">
                <a:solidFill>
                  <a:srgbClr val="9900ff"/>
                </a:solidFill>
                <a:latin typeface="Times New Roman"/>
              </a:rPr>
              <a:t>.</a:t>
            </a:r>
            <a:endParaRPr b="0" lang="en-US" sz="2400" spc="-1" strike="noStrike">
              <a:solidFill>
                <a:srgbClr val="9900ff"/>
              </a:solidFill>
              <a:latin typeface="Times New Roman"/>
            </a:endParaRPr>
          </a:p>
        </p:txBody>
      </p:sp>
    </p:spTree>
  </p:cSld>
  <p:transition>
    <p:fade thruBlk="true"/>
  </p:transition>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538"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539"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2130BFA2-88CC-401F-9C27-ABCC2E9E2C82}"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540" name="TextShape 3"/>
          <p:cNvSpPr txBox="1"/>
          <p:nvPr/>
        </p:nvSpPr>
        <p:spPr>
          <a:xfrm>
            <a:off x="0" y="2286000"/>
            <a:ext cx="9144000" cy="4572000"/>
          </a:xfrm>
          <a:prstGeom prst="rect">
            <a:avLst/>
          </a:prstGeom>
          <a:noFill/>
          <a:ln w="9360">
            <a:solidFill>
              <a:srgbClr val="000000"/>
            </a:solidFill>
            <a:miter/>
          </a:ln>
        </p:spPr>
        <p:txBody>
          <a:bodyPr lIns="274320" rIns="274320" tIns="137160">
            <a:normAutofit/>
          </a:bodyPr>
          <a:p>
            <a:pPr marL="342720" indent="-342720">
              <a:spcBef>
                <a:spcPts val="44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Design a solution map</a:t>
            </a:r>
            <a:r>
              <a:rPr b="0" lang="en-US" sz="1800" spc="-1" strike="noStrike">
                <a:solidFill>
                  <a:srgbClr val="000000"/>
                </a:solidFill>
                <a:latin typeface="Times New Roman"/>
              </a:rPr>
              <a:t>. </a:t>
            </a:r>
            <a:endParaRPr b="0" lang="en-US" sz="1800" spc="-1" strike="noStrike">
              <a:solidFill>
                <a:srgbClr val="000000"/>
              </a:solidFill>
              <a:latin typeface="Times New Roman"/>
            </a:endParaRPr>
          </a:p>
          <a:p>
            <a:pPr lvl="1" marL="742680" indent="-285480">
              <a:spcBef>
                <a:spcPts val="4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1800" spc="-1" strike="noStrike">
              <a:solidFill>
                <a:srgbClr val="000000"/>
              </a:solidFill>
              <a:latin typeface="Times New Roman"/>
            </a:endParaRPr>
          </a:p>
          <a:p>
            <a:pPr marL="342720" indent="-342720">
              <a:spcBef>
                <a:spcPts val="400"/>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1800" spc="-1" strike="noStrike">
              <a:solidFill>
                <a:srgbClr val="000000"/>
              </a:solidFill>
              <a:latin typeface="Times New Roman"/>
            </a:endParaRPr>
          </a:p>
        </p:txBody>
      </p:sp>
      <p:sp>
        <p:nvSpPr>
          <p:cNvPr id="541" name="TextShape 4"/>
          <p:cNvSpPr txBox="1"/>
          <p:nvPr/>
        </p:nvSpPr>
        <p:spPr>
          <a:xfrm>
            <a:off x="4266720" y="0"/>
            <a:ext cx="4876920" cy="2286000"/>
          </a:xfrm>
          <a:prstGeom prst="rect">
            <a:avLst/>
          </a:prstGeom>
          <a:noFill/>
          <a:ln w="9360">
            <a:solidFill>
              <a:srgbClr val="000000"/>
            </a:solidFill>
            <a:miter/>
          </a:ln>
        </p:spPr>
        <p:txBody>
          <a:bodyPr lIns="274320" rIns="274320" tIns="137160">
            <a:normAutofit/>
          </a:bodyPr>
          <a:p>
            <a:pPr marL="342720" indent="-342720">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Information:</a:t>
            </a:r>
            <a:endParaRPr b="0" lang="en-US" sz="2400" spc="-1" strike="noStrike">
              <a:solidFill>
                <a:srgbClr val="000000"/>
              </a:solidFill>
              <a:latin typeface="Times New Roman"/>
            </a:endParaRPr>
          </a:p>
          <a:p>
            <a:pPr marL="342720" indent="-342720">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Given: CO</a:t>
            </a:r>
            <a:r>
              <a:rPr b="0" lang="en-US" sz="2400" spc="-1" strike="noStrike" baseline="-25000">
                <a:solidFill>
                  <a:srgbClr val="000000"/>
                </a:solidFill>
                <a:latin typeface="Times New Roman"/>
              </a:rPr>
              <a:t>2</a:t>
            </a:r>
            <a:endParaRPr b="0" lang="en-US" sz="2400" spc="-1" strike="noStrike">
              <a:solidFill>
                <a:srgbClr val="000000"/>
              </a:solidFill>
              <a:latin typeface="Times New Roman"/>
            </a:endParaRPr>
          </a:p>
          <a:p>
            <a:pPr marL="342720" indent="-342720">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Find:</a:t>
            </a:r>
            <a:r>
              <a:rPr b="0" lang="en-US" sz="2400" spc="-1" strike="noStrike">
                <a:solidFill>
                  <a:srgbClr val="000000"/>
                </a:solidFill>
                <a:latin typeface="Times New Roman"/>
              </a:rPr>
              <a:t>	</a:t>
            </a:r>
            <a:r>
              <a:rPr b="0" lang="en-US" sz="2400" spc="-1" strike="noStrike">
                <a:solidFill>
                  <a:srgbClr val="000000"/>
                </a:solidFill>
                <a:latin typeface="Times New Roman"/>
              </a:rPr>
              <a:t>Lewis structure </a:t>
            </a:r>
            <a:endParaRPr b="0" lang="en-US" sz="2400" spc="-1" strike="noStrike">
              <a:solidFill>
                <a:srgbClr val="000000"/>
              </a:solidFill>
              <a:latin typeface="Times New Roman"/>
            </a:endParaRPr>
          </a:p>
          <a:p>
            <a:pPr marL="342720" indent="-342720">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marL="342720" indent="-342720">
              <a:spcBef>
                <a:spcPts val="598"/>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
        <p:nvSpPr>
          <p:cNvPr id="542" name="CustomShape 5"/>
          <p:cNvSpPr/>
          <p:nvPr/>
        </p:nvSpPr>
        <p:spPr>
          <a:xfrm>
            <a:off x="1141920" y="2819520"/>
            <a:ext cx="298656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Formula of compound</a:t>
            </a:r>
            <a:endParaRPr b="0" lang="en-US" sz="2400" spc="-1" strike="noStrike">
              <a:solidFill>
                <a:srgbClr val="000000"/>
              </a:solidFill>
              <a:latin typeface="Times New Roman"/>
            </a:endParaRPr>
          </a:p>
        </p:txBody>
      </p:sp>
      <p:sp>
        <p:nvSpPr>
          <p:cNvPr id="543" name="Line 6"/>
          <p:cNvSpPr/>
          <p:nvPr/>
        </p:nvSpPr>
        <p:spPr>
          <a:xfrm>
            <a:off x="4267080" y="3048120"/>
            <a:ext cx="1143000" cy="0"/>
          </a:xfrm>
          <a:prstGeom prst="line">
            <a:avLst/>
          </a:prstGeom>
          <a:ln w="9360">
            <a:solidFill>
              <a:srgbClr val="000000"/>
            </a:solidFill>
            <a:miter/>
            <a:tailEnd len="med" type="triangle" w="med"/>
          </a:ln>
        </p:spPr>
        <p:style>
          <a:lnRef idx="0"/>
          <a:fillRef idx="0"/>
          <a:effectRef idx="0"/>
          <a:fontRef idx="minor"/>
        </p:style>
      </p:sp>
      <p:sp>
        <p:nvSpPr>
          <p:cNvPr id="544" name="TextShape 7"/>
          <p:cNvSpPr txBox="1"/>
          <p:nvPr/>
        </p:nvSpPr>
        <p:spPr>
          <a:xfrm>
            <a:off x="-360" y="0"/>
            <a:ext cx="4267080" cy="2286000"/>
          </a:xfrm>
          <a:prstGeom prst="rect">
            <a:avLst/>
          </a:prstGeom>
          <a:noFill/>
          <a:ln w="9360">
            <a:solidFill>
              <a:srgbClr val="000000"/>
            </a:solidFill>
            <a:miter/>
          </a:ln>
        </p:spPr>
        <p:txBody>
          <a:bodyPr lIns="274320" rIns="274320" tIns="13716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Example:</a:t>
            </a:r>
            <a:br/>
            <a:r>
              <a:rPr b="0" lang="en-US" sz="2400" spc="-1" strike="noStrike">
                <a:solidFill>
                  <a:srgbClr val="9900ff"/>
                </a:solidFill>
                <a:latin typeface="Times New Roman"/>
              </a:rPr>
              <a:t>Write the Lewis structure of CO</a:t>
            </a:r>
            <a:r>
              <a:rPr b="0" lang="en-US" sz="2400" spc="-1" strike="noStrike" baseline="-25000">
                <a:solidFill>
                  <a:srgbClr val="9900ff"/>
                </a:solidFill>
                <a:latin typeface="Times New Roman"/>
              </a:rPr>
              <a:t>2</a:t>
            </a:r>
            <a:r>
              <a:rPr b="0" lang="en-US" sz="2400" spc="-1" strike="noStrike">
                <a:solidFill>
                  <a:srgbClr val="9900ff"/>
                </a:solidFill>
                <a:latin typeface="Times New Roman"/>
              </a:rPr>
              <a:t>.</a:t>
            </a:r>
            <a:endParaRPr b="0" lang="en-US" sz="2400" spc="-1" strike="noStrike">
              <a:solidFill>
                <a:srgbClr val="9900ff"/>
              </a:solidFill>
              <a:latin typeface="Times New Roman"/>
            </a:endParaRPr>
          </a:p>
        </p:txBody>
      </p:sp>
      <p:sp>
        <p:nvSpPr>
          <p:cNvPr id="545" name="Line 8"/>
          <p:cNvSpPr/>
          <p:nvPr/>
        </p:nvSpPr>
        <p:spPr>
          <a:xfrm>
            <a:off x="2438280" y="3276720"/>
            <a:ext cx="0" cy="1523880"/>
          </a:xfrm>
          <a:prstGeom prst="line">
            <a:avLst/>
          </a:prstGeom>
          <a:ln w="9360">
            <a:solidFill>
              <a:srgbClr val="000000"/>
            </a:solidFill>
            <a:miter/>
            <a:tailEnd len="med" type="triangle" w="med"/>
          </a:ln>
        </p:spPr>
        <p:style>
          <a:lnRef idx="0"/>
          <a:fillRef idx="0"/>
          <a:effectRef idx="0"/>
          <a:fontRef idx="minor"/>
        </p:style>
      </p:sp>
      <p:sp>
        <p:nvSpPr>
          <p:cNvPr id="546" name="CustomShape 9"/>
          <p:cNvSpPr/>
          <p:nvPr/>
        </p:nvSpPr>
        <p:spPr>
          <a:xfrm>
            <a:off x="1368720" y="4800600"/>
            <a:ext cx="231120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Skeletal structure</a:t>
            </a:r>
            <a:endParaRPr b="0" lang="en-US" sz="2400" spc="-1" strike="noStrike">
              <a:solidFill>
                <a:srgbClr val="000000"/>
              </a:solidFill>
              <a:latin typeface="Times New Roman"/>
            </a:endParaRPr>
          </a:p>
        </p:txBody>
      </p:sp>
      <p:sp>
        <p:nvSpPr>
          <p:cNvPr id="547" name="CustomShape 10"/>
          <p:cNvSpPr/>
          <p:nvPr/>
        </p:nvSpPr>
        <p:spPr>
          <a:xfrm>
            <a:off x="5711400" y="4572000"/>
            <a:ext cx="2515320" cy="8254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Count and </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distribute electrons</a:t>
            </a:r>
            <a:endParaRPr b="0" lang="en-US" sz="2400" spc="-1" strike="noStrike">
              <a:solidFill>
                <a:srgbClr val="000000"/>
              </a:solidFill>
              <a:latin typeface="Times New Roman"/>
            </a:endParaRPr>
          </a:p>
        </p:txBody>
      </p:sp>
      <p:sp>
        <p:nvSpPr>
          <p:cNvPr id="548" name="Line 11"/>
          <p:cNvSpPr/>
          <p:nvPr/>
        </p:nvSpPr>
        <p:spPr>
          <a:xfrm>
            <a:off x="3733920" y="5029200"/>
            <a:ext cx="1752480" cy="0"/>
          </a:xfrm>
          <a:prstGeom prst="line">
            <a:avLst/>
          </a:prstGeom>
          <a:ln w="9360">
            <a:solidFill>
              <a:srgbClr val="000000"/>
            </a:solidFill>
            <a:miter/>
            <a:tailEnd len="med" type="triangle" w="med"/>
          </a:ln>
        </p:spPr>
        <p:style>
          <a:lnRef idx="0"/>
          <a:fillRef idx="0"/>
          <a:effectRef idx="0"/>
          <a:fontRef idx="minor"/>
        </p:style>
      </p:sp>
      <p:sp>
        <p:nvSpPr>
          <p:cNvPr id="549" name="CustomShape 12"/>
          <p:cNvSpPr/>
          <p:nvPr/>
        </p:nvSpPr>
        <p:spPr>
          <a:xfrm>
            <a:off x="5713920" y="2819520"/>
            <a:ext cx="207216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Lewis structure</a:t>
            </a:r>
            <a:endParaRPr b="0" lang="en-US" sz="2400" spc="-1" strike="noStrike">
              <a:solidFill>
                <a:srgbClr val="000000"/>
              </a:solidFill>
              <a:latin typeface="Times New Roman"/>
            </a:endParaRPr>
          </a:p>
        </p:txBody>
      </p:sp>
      <p:sp>
        <p:nvSpPr>
          <p:cNvPr id="550" name="Line 13"/>
          <p:cNvSpPr/>
          <p:nvPr/>
        </p:nvSpPr>
        <p:spPr>
          <a:xfrm flipV="1">
            <a:off x="6934320" y="3276720"/>
            <a:ext cx="0" cy="1295280"/>
          </a:xfrm>
          <a:prstGeom prst="line">
            <a:avLst/>
          </a:prstGeom>
          <a:ln w="9360">
            <a:solidFill>
              <a:srgbClr val="000000"/>
            </a:solidFill>
            <a:miter/>
            <a:tailEnd len="med" type="triangle" w="med"/>
          </a:ln>
        </p:spPr>
        <p:style>
          <a:lnRef idx="0"/>
          <a:fillRef idx="0"/>
          <a:effectRef idx="0"/>
          <a:fontRef idx="minor"/>
        </p:style>
      </p:sp>
    </p:spTree>
  </p:cSld>
  <p:transition>
    <p:fade thruBlk="true"/>
  </p:transition>
  <p:timing>
    <p:tnLst>
      <p:par>
        <p:cTn id="402" dur="indefinite" restart="never" nodeType="tmRoot">
          <p:childTnLst>
            <p:seq>
              <p:cTn id="403" dur="indefinite" nodeType="mainSeq">
                <p:childTnLst>
                  <p:par>
                    <p:cTn id="404" fill="hold">
                      <p:stCondLst>
                        <p:cond delay="indefinite"/>
                      </p:stCondLst>
                      <p:childTnLst>
                        <p:par>
                          <p:cTn id="405" fill="hold">
                            <p:stCondLst>
                              <p:cond delay="0"/>
                            </p:stCondLst>
                            <p:childTnLst>
                              <p:par>
                                <p:cTn id="406" nodeType="clickEffect" fill="hold" presetClass="exit" presetID="9">
                                  <p:stCondLst>
                                    <p:cond delay="0"/>
                                  </p:stCondLst>
                                  <p:childTnLst>
                                    <p:animEffect filter="dissolve" transition="out">
                                      <p:cBhvr additive="repl">
                                        <p:cTn id="407" dur="500"/>
                                        <p:tgtEl>
                                          <p:spTgt spid="543"/>
                                        </p:tgtEl>
                                      </p:cBhvr>
                                    </p:animEffect>
                                    <p:set>
                                      <p:cBhvr>
                                        <p:cTn id="408" dur="1" fill="hold">
                                          <p:stCondLst>
                                            <p:cond delay="499"/>
                                          </p:stCondLst>
                                        </p:cTn>
                                        <p:tgtEl>
                                          <p:spTgt spid="543"/>
                                        </p:tgtEl>
                                        <p:attrNameLst>
                                          <p:attrName>style.visibility</p:attrName>
                                        </p:attrNameLst>
                                      </p:cBhvr>
                                      <p:to>
                                        <p:strVal val="hidden"/>
                                      </p:to>
                                    </p:set>
                                  </p:childTnLst>
                                </p:cTn>
                              </p:par>
                            </p:childTnLst>
                          </p:cTn>
                        </p:par>
                        <p:par>
                          <p:cTn id="409" fill="hold">
                            <p:stCondLst>
                              <p:cond delay="500"/>
                            </p:stCondLst>
                            <p:childTnLst>
                              <p:par>
                                <p:cTn id="410" nodeType="afterEffect" fill="hold" presetClass="entr" presetID="22" presetSubtype="1">
                                  <p:stCondLst>
                                    <p:cond delay="0"/>
                                  </p:stCondLst>
                                  <p:childTnLst>
                                    <p:set>
                                      <p:cBhvr>
                                        <p:cTn id="411" dur="1" fill="hold">
                                          <p:stCondLst>
                                            <p:cond delay="0"/>
                                          </p:stCondLst>
                                        </p:cTn>
                                        <p:tgtEl>
                                          <p:spTgt spid="545"/>
                                        </p:tgtEl>
                                        <p:attrNameLst>
                                          <p:attrName>style.visibility</p:attrName>
                                        </p:attrNameLst>
                                      </p:cBhvr>
                                      <p:to>
                                        <p:strVal val="visible"/>
                                      </p:to>
                                    </p:set>
                                    <p:animEffect filter="wipe(up)" transition="in">
                                      <p:cBhvr additive="repl">
                                        <p:cTn id="412" dur="500"/>
                                        <p:tgtEl>
                                          <p:spTgt spid="545"/>
                                        </p:tgtEl>
                                      </p:cBhvr>
                                    </p:animEffect>
                                  </p:childTnLst>
                                </p:cTn>
                              </p:par>
                              <p:par>
                                <p:cTn id="413" nodeType="withEffect" fill="hold" presetClass="entr" presetID="9">
                                  <p:stCondLst>
                                    <p:cond delay="0"/>
                                  </p:stCondLst>
                                  <p:childTnLst>
                                    <p:set>
                                      <p:cBhvr>
                                        <p:cTn id="414" dur="1" fill="hold">
                                          <p:stCondLst>
                                            <p:cond delay="0"/>
                                          </p:stCondLst>
                                        </p:cTn>
                                        <p:tgtEl>
                                          <p:spTgt spid="546"/>
                                        </p:tgtEl>
                                        <p:attrNameLst>
                                          <p:attrName>style.visibility</p:attrName>
                                        </p:attrNameLst>
                                      </p:cBhvr>
                                      <p:to>
                                        <p:strVal val="visible"/>
                                      </p:to>
                                    </p:set>
                                    <p:animEffect filter="dissolve" transition="in">
                                      <p:cBhvr additive="repl">
                                        <p:cTn id="415" dur="500"/>
                                        <p:tgtEl>
                                          <p:spTgt spid="546"/>
                                        </p:tgtEl>
                                      </p:cBhvr>
                                    </p:animEffect>
                                  </p:childTnLst>
                                </p:cTn>
                              </p:par>
                            </p:childTnLst>
                          </p:cTn>
                        </p:par>
                      </p:childTnLst>
                    </p:cTn>
                  </p:par>
                  <p:par>
                    <p:cTn id="416" fill="hold">
                      <p:stCondLst>
                        <p:cond delay="indefinite"/>
                      </p:stCondLst>
                      <p:childTnLst>
                        <p:par>
                          <p:cTn id="417" fill="hold">
                            <p:stCondLst>
                              <p:cond delay="0"/>
                            </p:stCondLst>
                            <p:childTnLst>
                              <p:par>
                                <p:cTn id="418" nodeType="clickEffect" fill="hold" presetClass="entr" presetID="22" presetSubtype="8">
                                  <p:stCondLst>
                                    <p:cond delay="0"/>
                                  </p:stCondLst>
                                  <p:childTnLst>
                                    <p:set>
                                      <p:cBhvr>
                                        <p:cTn id="419" dur="1" fill="hold">
                                          <p:stCondLst>
                                            <p:cond delay="0"/>
                                          </p:stCondLst>
                                        </p:cTn>
                                        <p:tgtEl>
                                          <p:spTgt spid="548"/>
                                        </p:tgtEl>
                                        <p:attrNameLst>
                                          <p:attrName>style.visibility</p:attrName>
                                        </p:attrNameLst>
                                      </p:cBhvr>
                                      <p:to>
                                        <p:strVal val="visible"/>
                                      </p:to>
                                    </p:set>
                                    <p:animEffect filter="wipe(left)" transition="in">
                                      <p:cBhvr additive="repl">
                                        <p:cTn id="420" dur="500"/>
                                        <p:tgtEl>
                                          <p:spTgt spid="548"/>
                                        </p:tgtEl>
                                      </p:cBhvr>
                                    </p:animEffect>
                                  </p:childTnLst>
                                </p:cTn>
                              </p:par>
                              <p:par>
                                <p:cTn id="421" nodeType="withEffect" fill="hold" presetClass="entr" presetID="9">
                                  <p:stCondLst>
                                    <p:cond delay="0"/>
                                  </p:stCondLst>
                                  <p:childTnLst>
                                    <p:set>
                                      <p:cBhvr>
                                        <p:cTn id="422" dur="1" fill="hold">
                                          <p:stCondLst>
                                            <p:cond delay="0"/>
                                          </p:stCondLst>
                                        </p:cTn>
                                        <p:tgtEl>
                                          <p:spTgt spid="547"/>
                                        </p:tgtEl>
                                        <p:attrNameLst>
                                          <p:attrName>style.visibility</p:attrName>
                                        </p:attrNameLst>
                                      </p:cBhvr>
                                      <p:to>
                                        <p:strVal val="visible"/>
                                      </p:to>
                                    </p:set>
                                    <p:animEffect filter="dissolve" transition="in">
                                      <p:cBhvr additive="repl">
                                        <p:cTn id="423" dur="500"/>
                                        <p:tgtEl>
                                          <p:spTgt spid="547"/>
                                        </p:tgtEl>
                                      </p:cBhvr>
                                    </p:animEffect>
                                  </p:childTnLst>
                                </p:cTn>
                              </p:par>
                            </p:childTnLst>
                          </p:cTn>
                        </p:par>
                      </p:childTnLst>
                    </p:cTn>
                  </p:par>
                  <p:par>
                    <p:cTn id="424" fill="hold">
                      <p:stCondLst>
                        <p:cond delay="indefinite"/>
                      </p:stCondLst>
                      <p:childTnLst>
                        <p:par>
                          <p:cTn id="425" fill="hold">
                            <p:stCondLst>
                              <p:cond delay="0"/>
                            </p:stCondLst>
                            <p:childTnLst>
                              <p:par>
                                <p:cTn id="426" nodeType="clickEffect" fill="hold" presetClass="entr" presetID="22" presetSubtype="4">
                                  <p:stCondLst>
                                    <p:cond delay="0"/>
                                  </p:stCondLst>
                                  <p:childTnLst>
                                    <p:set>
                                      <p:cBhvr>
                                        <p:cTn id="427" dur="1" fill="hold">
                                          <p:stCondLst>
                                            <p:cond delay="0"/>
                                          </p:stCondLst>
                                        </p:cTn>
                                        <p:tgtEl>
                                          <p:spTgt spid="550"/>
                                        </p:tgtEl>
                                        <p:attrNameLst>
                                          <p:attrName>style.visibility</p:attrName>
                                        </p:attrNameLst>
                                      </p:cBhvr>
                                      <p:to>
                                        <p:strVal val="visible"/>
                                      </p:to>
                                    </p:set>
                                    <p:animEffect filter="wipe(down)" transition="in">
                                      <p:cBhvr additive="repl">
                                        <p:cTn id="428" dur="500"/>
                                        <p:tgtEl>
                                          <p:spTgt spid="55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51"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552"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A47BFC50-B3D5-472D-B29C-07D3DB9D7B4D}"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553" name="TextShape 3"/>
          <p:cNvSpPr txBox="1"/>
          <p:nvPr/>
        </p:nvSpPr>
        <p:spPr>
          <a:xfrm>
            <a:off x="0" y="2286000"/>
            <a:ext cx="9144000" cy="4572000"/>
          </a:xfrm>
          <a:prstGeom prst="rect">
            <a:avLst/>
          </a:prstGeom>
          <a:noFill/>
          <a:ln w="9360">
            <a:solidFill>
              <a:srgbClr val="000000"/>
            </a:solidFill>
            <a:miter/>
          </a:ln>
        </p:spPr>
        <p:txBody>
          <a:bodyPr lIns="274320" rIns="274320" tIns="137160">
            <a:normAutofit/>
          </a:bodyPr>
          <a:p>
            <a:pPr marL="342720" indent="-342720">
              <a:spcBef>
                <a:spcPts val="44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Apply the solution map</a:t>
            </a:r>
            <a:r>
              <a:rPr b="0" lang="en-US" sz="1800" spc="-1" strike="noStrike">
                <a:solidFill>
                  <a:srgbClr val="000000"/>
                </a:solidFill>
                <a:latin typeface="Times New Roman"/>
              </a:rPr>
              <a:t>.</a:t>
            </a:r>
            <a:endParaRPr b="0" lang="en-US" sz="1800" spc="-1" strike="noStrike">
              <a:solidFill>
                <a:srgbClr val="000000"/>
              </a:solidFill>
              <a:latin typeface="Times New Roman"/>
            </a:endParaRPr>
          </a:p>
          <a:p>
            <a:pPr lvl="1" marL="742680" indent="-28548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Write skeletal structure.</a:t>
            </a:r>
            <a:endParaRPr b="0" lang="en-US" sz="2800" spc="-1" strike="noStrike">
              <a:solidFill>
                <a:srgbClr val="000000"/>
              </a:solidFill>
              <a:latin typeface="Times New Roman"/>
            </a:endParaRPr>
          </a:p>
          <a:p>
            <a:pPr lvl="2" marL="1143000" indent="-228600">
              <a:spcBef>
                <a:spcPts val="499"/>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Least metallic atom central.</a:t>
            </a:r>
            <a:endParaRPr b="0" lang="en-US" sz="2000" spc="-1" strike="noStrike">
              <a:solidFill>
                <a:srgbClr val="000000"/>
              </a:solidFill>
              <a:latin typeface="Times New Roman"/>
            </a:endParaRPr>
          </a:p>
          <a:p>
            <a:pPr lvl="2" marL="1143000" indent="-228600">
              <a:spcBef>
                <a:spcPts val="499"/>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H terminal.</a:t>
            </a:r>
            <a:endParaRPr b="0" lang="en-US" sz="2000" spc="-1" strike="noStrike">
              <a:solidFill>
                <a:srgbClr val="000000"/>
              </a:solidFill>
              <a:latin typeface="Times New Roman"/>
            </a:endParaRPr>
          </a:p>
          <a:p>
            <a:pPr lvl="2" marL="1143000" indent="-228600">
              <a:spcBef>
                <a:spcPts val="499"/>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Symmetry. </a:t>
            </a:r>
            <a:endParaRPr b="0" lang="en-US" sz="2000" spc="-1" strike="noStrike">
              <a:solidFill>
                <a:srgbClr val="000000"/>
              </a:solidFill>
              <a:latin typeface="Times New Roman"/>
            </a:endParaRPr>
          </a:p>
          <a:p>
            <a:pPr lvl="1" marL="742680" indent="-28548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000" spc="-1" strike="noStrike">
              <a:solidFill>
                <a:srgbClr val="000000"/>
              </a:solidFill>
              <a:latin typeface="Times New Roman"/>
            </a:endParaRPr>
          </a:p>
          <a:p>
            <a:pPr marL="342720" indent="-34272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000" spc="-1" strike="noStrike">
              <a:solidFill>
                <a:srgbClr val="000000"/>
              </a:solidFill>
              <a:latin typeface="Times New Roman"/>
            </a:endParaRPr>
          </a:p>
        </p:txBody>
      </p:sp>
      <p:sp>
        <p:nvSpPr>
          <p:cNvPr id="554" name="TextShape 4"/>
          <p:cNvSpPr txBox="1"/>
          <p:nvPr/>
        </p:nvSpPr>
        <p:spPr>
          <a:xfrm>
            <a:off x="4266720" y="0"/>
            <a:ext cx="4876920" cy="2286000"/>
          </a:xfrm>
          <a:prstGeom prst="rect">
            <a:avLst/>
          </a:prstGeom>
          <a:noFill/>
          <a:ln w="9360">
            <a:solidFill>
              <a:srgbClr val="000000"/>
            </a:solidFill>
            <a:miter/>
          </a:ln>
        </p:spPr>
        <p:txBody>
          <a:bodyPr lIns="274320" rIns="274320" tIns="137160">
            <a:normAutofit/>
          </a:bodyPr>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Information:</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Given: CO</a:t>
            </a:r>
            <a:r>
              <a:rPr b="0" lang="en-US" sz="2200" spc="-1" strike="noStrike" baseline="-25000">
                <a:solidFill>
                  <a:srgbClr val="000000"/>
                </a:solidFill>
                <a:latin typeface="Times New Roman"/>
              </a:rPr>
              <a:t>2</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Find:</a:t>
            </a:r>
            <a:r>
              <a:rPr b="0" lang="en-US" sz="2200" spc="-1" strike="noStrike">
                <a:solidFill>
                  <a:srgbClr val="000000"/>
                </a:solidFill>
                <a:latin typeface="Times New Roman"/>
              </a:rPr>
              <a:t>	</a:t>
            </a:r>
            <a:r>
              <a:rPr b="0" lang="en-US" sz="2200" spc="-1" strike="noStrike">
                <a:solidFill>
                  <a:srgbClr val="000000"/>
                </a:solidFill>
                <a:latin typeface="Times New Roman"/>
              </a:rPr>
              <a:t>Lewis structure </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Solution Map: formula → skeletal → electron distribution → Lewis</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200" spc="-1" strike="noStrike">
              <a:solidFill>
                <a:srgbClr val="000000"/>
              </a:solidFill>
              <a:latin typeface="Times New Roman"/>
            </a:endParaRPr>
          </a:p>
        </p:txBody>
      </p:sp>
      <p:sp>
        <p:nvSpPr>
          <p:cNvPr id="555" name="TextShape 5"/>
          <p:cNvSpPr txBox="1"/>
          <p:nvPr/>
        </p:nvSpPr>
        <p:spPr>
          <a:xfrm>
            <a:off x="-360" y="0"/>
            <a:ext cx="4267080" cy="2286000"/>
          </a:xfrm>
          <a:prstGeom prst="rect">
            <a:avLst/>
          </a:prstGeom>
          <a:noFill/>
          <a:ln w="9360">
            <a:solidFill>
              <a:srgbClr val="000000"/>
            </a:solidFill>
            <a:miter/>
          </a:ln>
        </p:spPr>
        <p:txBody>
          <a:bodyPr lIns="274320" rIns="274320" tIns="13716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Example:</a:t>
            </a:r>
            <a:br/>
            <a:r>
              <a:rPr b="0" lang="en-US" sz="2400" spc="-1" strike="noStrike">
                <a:solidFill>
                  <a:srgbClr val="9900ff"/>
                </a:solidFill>
                <a:latin typeface="Times New Roman"/>
              </a:rPr>
              <a:t>Write the Lewis structure of CO</a:t>
            </a:r>
            <a:r>
              <a:rPr b="0" lang="en-US" sz="2400" spc="-1" strike="noStrike" baseline="-25000">
                <a:solidFill>
                  <a:srgbClr val="9900ff"/>
                </a:solidFill>
                <a:latin typeface="Times New Roman"/>
              </a:rPr>
              <a:t>2</a:t>
            </a:r>
            <a:r>
              <a:rPr b="0" lang="en-US" sz="2400" spc="-1" strike="noStrike">
                <a:solidFill>
                  <a:srgbClr val="9900ff"/>
                </a:solidFill>
                <a:latin typeface="Times New Roman"/>
              </a:rPr>
              <a:t>.</a:t>
            </a:r>
            <a:endParaRPr b="0" lang="en-US" sz="2400" spc="-1" strike="noStrike">
              <a:solidFill>
                <a:srgbClr val="9900ff"/>
              </a:solidFill>
              <a:latin typeface="Times New Roman"/>
            </a:endParaRPr>
          </a:p>
        </p:txBody>
      </p:sp>
      <mc:AlternateContent>
        <mc:Choice xmlns:a14="http://schemas.microsoft.com/office/drawing/2010/main" Requires="a14">
          <p:sp>
            <p:nvSpPr>
              <p:cNvPr id="556" name="Formula 6"/>
              <p:cNvSpPr txBox="1"/>
              <p:nvPr/>
            </p:nvSpPr>
            <p:spPr>
              <a:xfrm>
                <a:off x="4419720" y="3733920"/>
                <a:ext cx="3095640" cy="1434960"/>
              </a:xfrm>
              <a:prstGeom prst="rect">
                <a:avLst/>
              </a:prstGeom>
            </p:spPr>
            <p:txBody>
              <a:bodyPr/>
              <a:p>
                <a14:m>
                  <m:oMath xmlns:m="http://schemas.openxmlformats.org/officeDocument/2006/math">
                    <m:m>
                      <m:mr>
                        <m:e/>
                        <m:e/>
                        <m:e/>
                        <m:e/>
                        <m:e/>
                        <m:e/>
                        <m:e/>
                      </m:mr>
                      <m:mr>
                        <m:e/>
                        <m:e>
                          <m:r>
                            <m:t xml:space="preserve">O</m:t>
                          </m:r>
                        </m:e>
                        <m:e>
                          <m:r>
                            <m:t xml:space="preserve">—</m:t>
                          </m:r>
                        </m:e>
                        <m:e>
                          <m:r>
                            <m:t xml:space="preserve">C</m:t>
                          </m:r>
                        </m:e>
                        <m:e>
                          <m:r>
                            <m:t xml:space="preserve">—</m:t>
                          </m:r>
                        </m:e>
                        <m:e>
                          <m:r>
                            <m:t xml:space="preserve">O</m:t>
                          </m:r>
                        </m:e>
                        <m:e/>
                      </m:mr>
                      <m:mr>
                        <m:e/>
                        <m:e/>
                        <m:e/>
                        <m:e/>
                        <m:e/>
                        <m:e/>
                        <m:e/>
                      </m:mr>
                    </m:m>
                  </m:oMath>
                </a14:m>
              </a:p>
            </p:txBody>
          </p:sp>
        </mc:Choice>
        <mc:Fallback/>
      </mc:AlternateContent>
    </p:spTree>
  </p:cSld>
  <p:transition>
    <p:fade thruBlk="true"/>
  </p:transition>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57"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558"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99F99842-0A4E-4627-967A-660EA3E88206}"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559" name="TextShape 3"/>
          <p:cNvSpPr txBox="1"/>
          <p:nvPr/>
        </p:nvSpPr>
        <p:spPr>
          <a:xfrm>
            <a:off x="0" y="2286000"/>
            <a:ext cx="9144000" cy="4572000"/>
          </a:xfrm>
          <a:prstGeom prst="rect">
            <a:avLst/>
          </a:prstGeom>
          <a:noFill/>
          <a:ln w="9360">
            <a:solidFill>
              <a:srgbClr val="000000"/>
            </a:solidFill>
            <a:miter/>
          </a:ln>
        </p:spPr>
        <p:txBody>
          <a:bodyPr lIns="274320" rIns="274320" tIns="137160">
            <a:normAutofit/>
          </a:bodyPr>
          <a:p>
            <a:pPr marL="342720" indent="-342720">
              <a:spcBef>
                <a:spcPts val="44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Apply the solution map</a:t>
            </a:r>
            <a:r>
              <a:rPr b="0" lang="en-US" sz="1800" spc="-1" strike="noStrike">
                <a:solidFill>
                  <a:srgbClr val="000000"/>
                </a:solidFill>
                <a:latin typeface="Times New Roman"/>
              </a:rPr>
              <a:t>.</a:t>
            </a:r>
            <a:endParaRPr b="0" lang="en-US" sz="1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Count and distribute the valence electrons.</a:t>
            </a:r>
            <a:endParaRPr b="0" lang="en-US" sz="2400" spc="-1" strike="noStrike">
              <a:solidFill>
                <a:srgbClr val="000000"/>
              </a:solidFill>
              <a:latin typeface="Times New Roman"/>
            </a:endParaRPr>
          </a:p>
          <a:p>
            <a:pPr lvl="2" marL="1143000" indent="-228600">
              <a:spcBef>
                <a:spcPts val="598"/>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Count valence electrons.</a:t>
            </a:r>
            <a:endParaRPr b="0" lang="en-US" sz="2400" spc="-1" strike="noStrike">
              <a:solidFill>
                <a:srgbClr val="000000"/>
              </a:solidFill>
              <a:latin typeface="Times New Roman"/>
            </a:endParaRPr>
          </a:p>
          <a:p>
            <a:pPr lvl="1" marL="742680" indent="-28548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marL="342720" indent="-34272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grpSp>
        <p:nvGrpSpPr>
          <p:cNvPr id="560" name="Group 4"/>
          <p:cNvGrpSpPr/>
          <p:nvPr/>
        </p:nvGrpSpPr>
        <p:grpSpPr>
          <a:xfrm>
            <a:off x="6028560" y="4419720"/>
            <a:ext cx="2235240" cy="1241640"/>
            <a:chOff x="6028560" y="4419720"/>
            <a:chExt cx="2235240" cy="1241640"/>
          </a:xfrm>
        </p:grpSpPr>
        <p:sp>
          <p:nvSpPr>
            <p:cNvPr id="561" name="CustomShape 5"/>
            <p:cNvSpPr/>
            <p:nvPr/>
          </p:nvSpPr>
          <p:spPr>
            <a:xfrm>
              <a:off x="6028560" y="4419720"/>
              <a:ext cx="2235240" cy="12416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	</a:t>
              </a:r>
              <a:r>
                <a:rPr b="0" lang="en-US" sz="2400" spc="-1" strike="noStrike">
                  <a:solidFill>
                    <a:srgbClr val="000000"/>
                  </a:solidFill>
                  <a:latin typeface="Times New Roman"/>
                </a:rPr>
                <a:t>C = 4</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O = 2 ∙ 6</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Total</a:t>
              </a:r>
              <a:r>
                <a:rPr b="0" lang="en-US" sz="2400" spc="-1" strike="noStrike">
                  <a:solidFill>
                    <a:srgbClr val="000000"/>
                  </a:solidFill>
                  <a:latin typeface="Times New Roman"/>
                </a:rPr>
                <a:t>	</a:t>
              </a:r>
              <a:r>
                <a:rPr b="0" lang="en-US" sz="2400" spc="-1" strike="noStrike">
                  <a:solidFill>
                    <a:srgbClr val="000000"/>
                  </a:solidFill>
                  <a:latin typeface="Times New Roman"/>
                </a:rPr>
                <a:t>CO</a:t>
              </a:r>
              <a:r>
                <a:rPr b="0" lang="en-US" sz="2400" spc="-1" strike="noStrike" baseline="-25000">
                  <a:solidFill>
                    <a:srgbClr val="000000"/>
                  </a:solidFill>
                  <a:latin typeface="Times New Roman"/>
                </a:rPr>
                <a:t>2</a:t>
              </a:r>
              <a:r>
                <a:rPr b="0" lang="en-US" sz="2400" spc="-1" strike="noStrike">
                  <a:solidFill>
                    <a:srgbClr val="000000"/>
                  </a:solidFill>
                  <a:latin typeface="Times New Roman"/>
                </a:rPr>
                <a:t> = 16</a:t>
              </a:r>
              <a:endParaRPr b="0" lang="en-US" sz="2400" spc="-1" strike="noStrike">
                <a:solidFill>
                  <a:srgbClr val="000000"/>
                </a:solidFill>
                <a:latin typeface="Times New Roman"/>
              </a:endParaRPr>
            </a:p>
          </p:txBody>
        </p:sp>
        <p:sp>
          <p:nvSpPr>
            <p:cNvPr id="562" name="Line 6"/>
            <p:cNvSpPr/>
            <p:nvPr/>
          </p:nvSpPr>
          <p:spPr>
            <a:xfrm>
              <a:off x="6172200" y="5181840"/>
              <a:ext cx="1905120" cy="0"/>
            </a:xfrm>
            <a:prstGeom prst="line">
              <a:avLst/>
            </a:prstGeom>
            <a:ln w="9360">
              <a:solidFill>
                <a:srgbClr val="0066ff"/>
              </a:solidFill>
              <a:miter/>
            </a:ln>
          </p:spPr>
          <p:style>
            <a:lnRef idx="0"/>
            <a:fillRef idx="0"/>
            <a:effectRef idx="0"/>
            <a:fontRef idx="minor"/>
          </p:style>
        </p:sp>
      </p:grpSp>
      <mc:AlternateContent>
        <mc:Choice xmlns:a14="http://schemas.microsoft.com/office/drawing/2010/main" Requires="a14">
          <p:sp>
            <p:nvSpPr>
              <p:cNvPr id="563" name="Formula 7"/>
              <p:cNvSpPr txBox="1"/>
              <p:nvPr/>
            </p:nvSpPr>
            <p:spPr>
              <a:xfrm>
                <a:off x="2743200" y="3200400"/>
                <a:ext cx="3095640" cy="1434960"/>
              </a:xfrm>
              <a:prstGeom prst="rect">
                <a:avLst/>
              </a:prstGeom>
            </p:spPr>
            <p:txBody>
              <a:bodyPr/>
              <a:p>
                <a14:m>
                  <m:oMath xmlns:m="http://schemas.openxmlformats.org/officeDocument/2006/math">
                    <m:m>
                      <m:mr>
                        <m:e/>
                        <m:e/>
                        <m:e/>
                        <m:e/>
                        <m:e/>
                        <m:e/>
                        <m:e/>
                      </m:mr>
                      <m:mr>
                        <m:e/>
                        <m:e>
                          <m:r>
                            <m:t xml:space="preserve">O</m:t>
                          </m:r>
                        </m:e>
                        <m:e>
                          <m:r>
                            <m:t xml:space="preserve">—</m:t>
                          </m:r>
                        </m:e>
                        <m:e>
                          <m:r>
                            <m:t xml:space="preserve">C</m:t>
                          </m:r>
                        </m:e>
                        <m:e>
                          <m:r>
                            <m:t xml:space="preserve">—</m:t>
                          </m:r>
                        </m:e>
                        <m:e>
                          <m:r>
                            <m:t xml:space="preserve">O</m:t>
                          </m:r>
                        </m:e>
                        <m:e/>
                      </m:mr>
                      <m:mr>
                        <m:e/>
                        <m:e/>
                        <m:e/>
                        <m:e/>
                        <m:e/>
                        <m:e/>
                        <m:e/>
                      </m:mr>
                    </m:m>
                  </m:oMath>
                </a14:m>
              </a:p>
            </p:txBody>
          </p:sp>
        </mc:Choice>
        <mc:Fallback/>
      </mc:AlternateContent>
      <p:sp>
        <p:nvSpPr>
          <p:cNvPr id="564" name="TextShape 8"/>
          <p:cNvSpPr txBox="1"/>
          <p:nvPr/>
        </p:nvSpPr>
        <p:spPr>
          <a:xfrm>
            <a:off x="4266720" y="0"/>
            <a:ext cx="4876920" cy="2286000"/>
          </a:xfrm>
          <a:prstGeom prst="rect">
            <a:avLst/>
          </a:prstGeom>
          <a:noFill/>
          <a:ln w="9360">
            <a:solidFill>
              <a:srgbClr val="000000"/>
            </a:solidFill>
            <a:miter/>
          </a:ln>
        </p:spPr>
        <p:txBody>
          <a:bodyPr lIns="274320" rIns="274320" tIns="137160">
            <a:normAutofit/>
          </a:bodyPr>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Information:</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Given: CO</a:t>
            </a:r>
            <a:r>
              <a:rPr b="0" lang="en-US" sz="2200" spc="-1" strike="noStrike" baseline="-25000">
                <a:solidFill>
                  <a:srgbClr val="000000"/>
                </a:solidFill>
                <a:latin typeface="Times New Roman"/>
              </a:rPr>
              <a:t>2</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Find:</a:t>
            </a:r>
            <a:r>
              <a:rPr b="0" lang="en-US" sz="2200" spc="-1" strike="noStrike">
                <a:solidFill>
                  <a:srgbClr val="000000"/>
                </a:solidFill>
                <a:latin typeface="Times New Roman"/>
              </a:rPr>
              <a:t>	</a:t>
            </a:r>
            <a:r>
              <a:rPr b="0" lang="en-US" sz="2200" spc="-1" strike="noStrike">
                <a:solidFill>
                  <a:srgbClr val="000000"/>
                </a:solidFill>
                <a:latin typeface="Times New Roman"/>
              </a:rPr>
              <a:t>Lewis structure </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Solution Map: formula → skeletal → electron distribution → Lewis</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200" spc="-1" strike="noStrike">
              <a:solidFill>
                <a:srgbClr val="000000"/>
              </a:solidFill>
              <a:latin typeface="Times New Roman"/>
            </a:endParaRPr>
          </a:p>
        </p:txBody>
      </p:sp>
      <p:sp>
        <p:nvSpPr>
          <p:cNvPr id="565" name="TextShape 9"/>
          <p:cNvSpPr txBox="1"/>
          <p:nvPr/>
        </p:nvSpPr>
        <p:spPr>
          <a:xfrm>
            <a:off x="-360" y="0"/>
            <a:ext cx="4267080" cy="2286000"/>
          </a:xfrm>
          <a:prstGeom prst="rect">
            <a:avLst/>
          </a:prstGeom>
          <a:noFill/>
          <a:ln w="9360">
            <a:solidFill>
              <a:srgbClr val="000000"/>
            </a:solidFill>
            <a:miter/>
          </a:ln>
        </p:spPr>
        <p:txBody>
          <a:bodyPr lIns="274320" rIns="274320" tIns="13716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Example:</a:t>
            </a:r>
            <a:br/>
            <a:r>
              <a:rPr b="0" lang="en-US" sz="2400" spc="-1" strike="noStrike">
                <a:solidFill>
                  <a:srgbClr val="9900ff"/>
                </a:solidFill>
                <a:latin typeface="Times New Roman"/>
              </a:rPr>
              <a:t>Write the Lewis structure of CO</a:t>
            </a:r>
            <a:r>
              <a:rPr b="0" lang="en-US" sz="2400" spc="-1" strike="noStrike" baseline="-25000">
                <a:solidFill>
                  <a:srgbClr val="9900ff"/>
                </a:solidFill>
                <a:latin typeface="Times New Roman"/>
              </a:rPr>
              <a:t>2</a:t>
            </a:r>
            <a:r>
              <a:rPr b="0" lang="en-US" sz="2400" spc="-1" strike="noStrike">
                <a:solidFill>
                  <a:srgbClr val="9900ff"/>
                </a:solidFill>
                <a:latin typeface="Times New Roman"/>
              </a:rPr>
              <a:t>.</a:t>
            </a:r>
            <a:endParaRPr b="0" lang="en-US" sz="2400" spc="-1" strike="noStrike">
              <a:solidFill>
                <a:srgbClr val="9900ff"/>
              </a:solidFill>
              <a:latin typeface="Times New Roman"/>
            </a:endParaRPr>
          </a:p>
        </p:txBody>
      </p:sp>
      <p:sp>
        <p:nvSpPr>
          <p:cNvPr id="566" name="CustomShape 10"/>
          <p:cNvSpPr/>
          <p:nvPr/>
        </p:nvSpPr>
        <p:spPr>
          <a:xfrm>
            <a:off x="595440" y="5391000"/>
            <a:ext cx="271440" cy="263520"/>
          </a:xfrm>
          <a:prstGeom prst="rect">
            <a:avLst/>
          </a:prstGeom>
          <a:noFill/>
          <a:ln w="12600">
            <a:solidFill>
              <a:srgbClr val="000000"/>
            </a:solidFill>
            <a:miter/>
          </a:ln>
        </p:spPr>
        <p:style>
          <a:lnRef idx="0"/>
          <a:fillRef idx="0"/>
          <a:effectRef idx="0"/>
          <a:fontRef idx="minor"/>
        </p:style>
      </p:sp>
      <p:sp>
        <p:nvSpPr>
          <p:cNvPr id="567" name="CustomShape 11"/>
          <p:cNvSpPr/>
          <p:nvPr/>
        </p:nvSpPr>
        <p:spPr>
          <a:xfrm>
            <a:off x="874800" y="5391000"/>
            <a:ext cx="269640" cy="263520"/>
          </a:xfrm>
          <a:prstGeom prst="rect">
            <a:avLst/>
          </a:prstGeom>
          <a:noFill/>
          <a:ln w="12600">
            <a:solidFill>
              <a:srgbClr val="000000"/>
            </a:solidFill>
            <a:miter/>
          </a:ln>
        </p:spPr>
        <p:style>
          <a:lnRef idx="0"/>
          <a:fillRef idx="0"/>
          <a:effectRef idx="0"/>
          <a:fontRef idx="minor"/>
        </p:style>
      </p:sp>
      <p:sp>
        <p:nvSpPr>
          <p:cNvPr id="568" name="CustomShape 12"/>
          <p:cNvSpPr/>
          <p:nvPr/>
        </p:nvSpPr>
        <p:spPr>
          <a:xfrm>
            <a:off x="1152360" y="5391000"/>
            <a:ext cx="279720" cy="263520"/>
          </a:xfrm>
          <a:prstGeom prst="rect">
            <a:avLst/>
          </a:prstGeom>
          <a:noFill/>
          <a:ln w="12600">
            <a:solidFill>
              <a:srgbClr val="000000"/>
            </a:solidFill>
            <a:miter/>
          </a:ln>
        </p:spPr>
        <p:style>
          <a:lnRef idx="0"/>
          <a:fillRef idx="0"/>
          <a:effectRef idx="0"/>
          <a:fontRef idx="minor"/>
        </p:style>
      </p:sp>
      <p:sp>
        <p:nvSpPr>
          <p:cNvPr id="569" name="CustomShape 13"/>
          <p:cNvSpPr/>
          <p:nvPr/>
        </p:nvSpPr>
        <p:spPr>
          <a:xfrm>
            <a:off x="1440000" y="5391000"/>
            <a:ext cx="279360" cy="263520"/>
          </a:xfrm>
          <a:prstGeom prst="rect">
            <a:avLst/>
          </a:prstGeom>
          <a:noFill/>
          <a:ln w="12600">
            <a:solidFill>
              <a:srgbClr val="000000"/>
            </a:solidFill>
            <a:miter/>
          </a:ln>
        </p:spPr>
        <p:style>
          <a:lnRef idx="0"/>
          <a:fillRef idx="0"/>
          <a:effectRef idx="0"/>
          <a:fontRef idx="minor"/>
        </p:style>
      </p:sp>
      <p:sp>
        <p:nvSpPr>
          <p:cNvPr id="570" name="CustomShape 14"/>
          <p:cNvSpPr/>
          <p:nvPr/>
        </p:nvSpPr>
        <p:spPr>
          <a:xfrm>
            <a:off x="1725480" y="5391000"/>
            <a:ext cx="271440" cy="263520"/>
          </a:xfrm>
          <a:prstGeom prst="rect">
            <a:avLst/>
          </a:prstGeom>
          <a:noFill/>
          <a:ln w="12600">
            <a:solidFill>
              <a:srgbClr val="000000"/>
            </a:solidFill>
            <a:miter/>
          </a:ln>
        </p:spPr>
        <p:style>
          <a:lnRef idx="0"/>
          <a:fillRef idx="0"/>
          <a:effectRef idx="0"/>
          <a:fontRef idx="minor"/>
        </p:style>
      </p:sp>
      <p:sp>
        <p:nvSpPr>
          <p:cNvPr id="571" name="CustomShape 15"/>
          <p:cNvSpPr/>
          <p:nvPr/>
        </p:nvSpPr>
        <p:spPr>
          <a:xfrm>
            <a:off x="2003400" y="5391000"/>
            <a:ext cx="271440" cy="263520"/>
          </a:xfrm>
          <a:prstGeom prst="rect">
            <a:avLst/>
          </a:prstGeom>
          <a:noFill/>
          <a:ln w="12600">
            <a:solidFill>
              <a:srgbClr val="000000"/>
            </a:solidFill>
            <a:miter/>
          </a:ln>
        </p:spPr>
        <p:style>
          <a:lnRef idx="0"/>
          <a:fillRef idx="0"/>
          <a:effectRef idx="0"/>
          <a:fontRef idx="minor"/>
        </p:style>
      </p:sp>
      <p:sp>
        <p:nvSpPr>
          <p:cNvPr id="572" name="CustomShape 16"/>
          <p:cNvSpPr/>
          <p:nvPr/>
        </p:nvSpPr>
        <p:spPr>
          <a:xfrm>
            <a:off x="2282760" y="5391000"/>
            <a:ext cx="271440" cy="263520"/>
          </a:xfrm>
          <a:prstGeom prst="rect">
            <a:avLst/>
          </a:prstGeom>
          <a:noFill/>
          <a:ln w="12600">
            <a:solidFill>
              <a:srgbClr val="000000"/>
            </a:solidFill>
            <a:miter/>
          </a:ln>
        </p:spPr>
        <p:style>
          <a:lnRef idx="0"/>
          <a:fillRef idx="0"/>
          <a:effectRef idx="0"/>
          <a:fontRef idx="minor"/>
        </p:style>
      </p:sp>
      <p:sp>
        <p:nvSpPr>
          <p:cNvPr id="573" name="CustomShape 17"/>
          <p:cNvSpPr/>
          <p:nvPr/>
        </p:nvSpPr>
        <p:spPr>
          <a:xfrm>
            <a:off x="2562120" y="5391000"/>
            <a:ext cx="270000" cy="263520"/>
          </a:xfrm>
          <a:prstGeom prst="rect">
            <a:avLst/>
          </a:prstGeom>
          <a:noFill/>
          <a:ln w="12600">
            <a:solidFill>
              <a:srgbClr val="000000"/>
            </a:solidFill>
            <a:miter/>
          </a:ln>
        </p:spPr>
        <p:style>
          <a:lnRef idx="0"/>
          <a:fillRef idx="0"/>
          <a:effectRef idx="0"/>
          <a:fontRef idx="minor"/>
        </p:style>
      </p:sp>
      <p:sp>
        <p:nvSpPr>
          <p:cNvPr id="574" name="CustomShape 18"/>
          <p:cNvSpPr/>
          <p:nvPr/>
        </p:nvSpPr>
        <p:spPr>
          <a:xfrm>
            <a:off x="2840040" y="5391000"/>
            <a:ext cx="270000" cy="263520"/>
          </a:xfrm>
          <a:prstGeom prst="rect">
            <a:avLst/>
          </a:prstGeom>
          <a:noFill/>
          <a:ln w="12600">
            <a:solidFill>
              <a:srgbClr val="000000"/>
            </a:solidFill>
            <a:miter/>
          </a:ln>
        </p:spPr>
        <p:style>
          <a:lnRef idx="0"/>
          <a:fillRef idx="0"/>
          <a:effectRef idx="0"/>
          <a:fontRef idx="minor"/>
        </p:style>
      </p:sp>
      <p:sp>
        <p:nvSpPr>
          <p:cNvPr id="575" name="CustomShape 19"/>
          <p:cNvSpPr/>
          <p:nvPr/>
        </p:nvSpPr>
        <p:spPr>
          <a:xfrm>
            <a:off x="3117960" y="5391000"/>
            <a:ext cx="269640" cy="263520"/>
          </a:xfrm>
          <a:prstGeom prst="rect">
            <a:avLst/>
          </a:prstGeom>
          <a:noFill/>
          <a:ln w="12600">
            <a:solidFill>
              <a:srgbClr val="000000"/>
            </a:solidFill>
            <a:miter/>
          </a:ln>
        </p:spPr>
        <p:style>
          <a:lnRef idx="0"/>
          <a:fillRef idx="0"/>
          <a:effectRef idx="0"/>
          <a:fontRef idx="minor"/>
        </p:style>
      </p:sp>
      <p:sp>
        <p:nvSpPr>
          <p:cNvPr id="576" name="CustomShape 20"/>
          <p:cNvSpPr/>
          <p:nvPr/>
        </p:nvSpPr>
        <p:spPr>
          <a:xfrm>
            <a:off x="3395520" y="5391000"/>
            <a:ext cx="271440" cy="263520"/>
          </a:xfrm>
          <a:prstGeom prst="rect">
            <a:avLst/>
          </a:prstGeom>
          <a:noFill/>
          <a:ln w="12600">
            <a:solidFill>
              <a:srgbClr val="000000"/>
            </a:solidFill>
            <a:miter/>
          </a:ln>
        </p:spPr>
        <p:style>
          <a:lnRef idx="0"/>
          <a:fillRef idx="0"/>
          <a:effectRef idx="0"/>
          <a:fontRef idx="minor"/>
        </p:style>
      </p:sp>
      <p:sp>
        <p:nvSpPr>
          <p:cNvPr id="577" name="CustomShape 21"/>
          <p:cNvSpPr/>
          <p:nvPr/>
        </p:nvSpPr>
        <p:spPr>
          <a:xfrm>
            <a:off x="3675240" y="5391000"/>
            <a:ext cx="269640" cy="263520"/>
          </a:xfrm>
          <a:prstGeom prst="rect">
            <a:avLst/>
          </a:prstGeom>
          <a:noFill/>
          <a:ln w="12600">
            <a:solidFill>
              <a:srgbClr val="000000"/>
            </a:solidFill>
            <a:miter/>
          </a:ln>
        </p:spPr>
        <p:style>
          <a:lnRef idx="0"/>
          <a:fillRef idx="0"/>
          <a:effectRef idx="0"/>
          <a:fontRef idx="minor"/>
        </p:style>
      </p:sp>
      <p:sp>
        <p:nvSpPr>
          <p:cNvPr id="578" name="CustomShape 22"/>
          <p:cNvSpPr/>
          <p:nvPr/>
        </p:nvSpPr>
        <p:spPr>
          <a:xfrm>
            <a:off x="3952800" y="5391000"/>
            <a:ext cx="270000" cy="263520"/>
          </a:xfrm>
          <a:prstGeom prst="rect">
            <a:avLst/>
          </a:prstGeom>
          <a:noFill/>
          <a:ln w="12600">
            <a:solidFill>
              <a:srgbClr val="000000"/>
            </a:solidFill>
            <a:miter/>
          </a:ln>
        </p:spPr>
        <p:style>
          <a:lnRef idx="0"/>
          <a:fillRef idx="0"/>
          <a:effectRef idx="0"/>
          <a:fontRef idx="minor"/>
        </p:style>
      </p:sp>
      <p:sp>
        <p:nvSpPr>
          <p:cNvPr id="579" name="CustomShape 23"/>
          <p:cNvSpPr/>
          <p:nvPr/>
        </p:nvSpPr>
        <p:spPr>
          <a:xfrm>
            <a:off x="4230720" y="5391000"/>
            <a:ext cx="270000" cy="263520"/>
          </a:xfrm>
          <a:prstGeom prst="rect">
            <a:avLst/>
          </a:prstGeom>
          <a:noFill/>
          <a:ln w="12600">
            <a:solidFill>
              <a:srgbClr val="000000"/>
            </a:solidFill>
            <a:miter/>
          </a:ln>
        </p:spPr>
        <p:style>
          <a:lnRef idx="0"/>
          <a:fillRef idx="0"/>
          <a:effectRef idx="0"/>
          <a:fontRef idx="minor"/>
        </p:style>
      </p:sp>
      <p:sp>
        <p:nvSpPr>
          <p:cNvPr id="580" name="CustomShape 24"/>
          <p:cNvSpPr/>
          <p:nvPr/>
        </p:nvSpPr>
        <p:spPr>
          <a:xfrm>
            <a:off x="4508640" y="5391000"/>
            <a:ext cx="271440" cy="263520"/>
          </a:xfrm>
          <a:prstGeom prst="rect">
            <a:avLst/>
          </a:prstGeom>
          <a:noFill/>
          <a:ln w="12600">
            <a:solidFill>
              <a:srgbClr val="000000"/>
            </a:solidFill>
            <a:miter/>
          </a:ln>
        </p:spPr>
        <p:style>
          <a:lnRef idx="0"/>
          <a:fillRef idx="0"/>
          <a:effectRef idx="0"/>
          <a:fontRef idx="minor"/>
        </p:style>
      </p:sp>
      <p:sp>
        <p:nvSpPr>
          <p:cNvPr id="581" name="CustomShape 25"/>
          <p:cNvSpPr/>
          <p:nvPr/>
        </p:nvSpPr>
        <p:spPr>
          <a:xfrm>
            <a:off x="4788000" y="5391000"/>
            <a:ext cx="269640" cy="263520"/>
          </a:xfrm>
          <a:prstGeom prst="rect">
            <a:avLst/>
          </a:prstGeom>
          <a:noFill/>
          <a:ln w="12600">
            <a:solidFill>
              <a:srgbClr val="000000"/>
            </a:solidFill>
            <a:miter/>
          </a:ln>
        </p:spPr>
        <p:style>
          <a:lnRef idx="0"/>
          <a:fillRef idx="0"/>
          <a:effectRef idx="0"/>
          <a:fontRef idx="minor"/>
        </p:style>
      </p:sp>
      <p:sp>
        <p:nvSpPr>
          <p:cNvPr id="582" name="CustomShape 26"/>
          <p:cNvSpPr/>
          <p:nvPr/>
        </p:nvSpPr>
        <p:spPr>
          <a:xfrm>
            <a:off x="5065560" y="5391000"/>
            <a:ext cx="270000" cy="263520"/>
          </a:xfrm>
          <a:prstGeom prst="rect">
            <a:avLst/>
          </a:prstGeom>
          <a:noFill/>
          <a:ln w="12600">
            <a:solidFill>
              <a:srgbClr val="000000"/>
            </a:solidFill>
            <a:miter/>
          </a:ln>
        </p:spPr>
        <p:style>
          <a:lnRef idx="0"/>
          <a:fillRef idx="0"/>
          <a:effectRef idx="0"/>
          <a:fontRef idx="minor"/>
        </p:style>
      </p:sp>
      <p:sp>
        <p:nvSpPr>
          <p:cNvPr id="583" name="CustomShape 27"/>
          <p:cNvSpPr/>
          <p:nvPr/>
        </p:nvSpPr>
        <p:spPr>
          <a:xfrm>
            <a:off x="5343480" y="5391000"/>
            <a:ext cx="270000" cy="263520"/>
          </a:xfrm>
          <a:prstGeom prst="rect">
            <a:avLst/>
          </a:prstGeom>
          <a:noFill/>
          <a:ln w="12600">
            <a:solidFill>
              <a:srgbClr val="000000"/>
            </a:solidFill>
            <a:miter/>
          </a:ln>
        </p:spPr>
        <p:style>
          <a:lnRef idx="0"/>
          <a:fillRef idx="0"/>
          <a:effectRef idx="0"/>
          <a:fontRef idx="minor"/>
        </p:style>
      </p:sp>
      <p:sp>
        <p:nvSpPr>
          <p:cNvPr id="584" name="CustomShape 28"/>
          <p:cNvSpPr/>
          <p:nvPr/>
        </p:nvSpPr>
        <p:spPr>
          <a:xfrm>
            <a:off x="595440" y="5662440"/>
            <a:ext cx="271440" cy="263520"/>
          </a:xfrm>
          <a:prstGeom prst="rect">
            <a:avLst/>
          </a:prstGeom>
          <a:noFill/>
          <a:ln w="12600">
            <a:solidFill>
              <a:srgbClr val="000000"/>
            </a:solidFill>
            <a:miter/>
          </a:ln>
        </p:spPr>
        <p:style>
          <a:lnRef idx="0"/>
          <a:fillRef idx="0"/>
          <a:effectRef idx="0"/>
          <a:fontRef idx="minor"/>
        </p:style>
      </p:sp>
      <p:sp>
        <p:nvSpPr>
          <p:cNvPr id="585" name="CustomShape 29"/>
          <p:cNvSpPr/>
          <p:nvPr/>
        </p:nvSpPr>
        <p:spPr>
          <a:xfrm>
            <a:off x="874800" y="5662440"/>
            <a:ext cx="269640" cy="263520"/>
          </a:xfrm>
          <a:prstGeom prst="rect">
            <a:avLst/>
          </a:prstGeom>
          <a:noFill/>
          <a:ln w="12600">
            <a:solidFill>
              <a:srgbClr val="000000"/>
            </a:solidFill>
            <a:miter/>
          </a:ln>
        </p:spPr>
        <p:style>
          <a:lnRef idx="0"/>
          <a:fillRef idx="0"/>
          <a:effectRef idx="0"/>
          <a:fontRef idx="minor"/>
        </p:style>
      </p:sp>
      <p:sp>
        <p:nvSpPr>
          <p:cNvPr id="586" name="CustomShape 30"/>
          <p:cNvSpPr/>
          <p:nvPr/>
        </p:nvSpPr>
        <p:spPr>
          <a:xfrm>
            <a:off x="1152360" y="5662440"/>
            <a:ext cx="270000" cy="263520"/>
          </a:xfrm>
          <a:prstGeom prst="rect">
            <a:avLst/>
          </a:prstGeom>
          <a:noFill/>
          <a:ln w="12600">
            <a:solidFill>
              <a:srgbClr val="000000"/>
            </a:solidFill>
            <a:miter/>
          </a:ln>
        </p:spPr>
        <p:style>
          <a:lnRef idx="0"/>
          <a:fillRef idx="0"/>
          <a:effectRef idx="0"/>
          <a:fontRef idx="minor"/>
        </p:style>
      </p:sp>
      <p:sp>
        <p:nvSpPr>
          <p:cNvPr id="587" name="CustomShape 31"/>
          <p:cNvSpPr/>
          <p:nvPr/>
        </p:nvSpPr>
        <p:spPr>
          <a:xfrm>
            <a:off x="1447920" y="5662440"/>
            <a:ext cx="271440" cy="263520"/>
          </a:xfrm>
          <a:prstGeom prst="rect">
            <a:avLst/>
          </a:prstGeom>
          <a:noFill/>
          <a:ln w="12600">
            <a:solidFill>
              <a:srgbClr val="000000"/>
            </a:solidFill>
            <a:miter/>
          </a:ln>
        </p:spPr>
        <p:style>
          <a:lnRef idx="0"/>
          <a:fillRef idx="0"/>
          <a:effectRef idx="0"/>
          <a:fontRef idx="minor"/>
        </p:style>
      </p:sp>
      <p:sp>
        <p:nvSpPr>
          <p:cNvPr id="588" name="CustomShape 32"/>
          <p:cNvSpPr/>
          <p:nvPr/>
        </p:nvSpPr>
        <p:spPr>
          <a:xfrm>
            <a:off x="1725480" y="5662440"/>
            <a:ext cx="271440" cy="263520"/>
          </a:xfrm>
          <a:prstGeom prst="rect">
            <a:avLst/>
          </a:prstGeom>
          <a:noFill/>
          <a:ln w="12600">
            <a:solidFill>
              <a:srgbClr val="000000"/>
            </a:solidFill>
            <a:miter/>
          </a:ln>
        </p:spPr>
        <p:style>
          <a:lnRef idx="0"/>
          <a:fillRef idx="0"/>
          <a:effectRef idx="0"/>
          <a:fontRef idx="minor"/>
        </p:style>
      </p:sp>
      <p:sp>
        <p:nvSpPr>
          <p:cNvPr id="589" name="CustomShape 33"/>
          <p:cNvSpPr/>
          <p:nvPr/>
        </p:nvSpPr>
        <p:spPr>
          <a:xfrm>
            <a:off x="2003400" y="5662440"/>
            <a:ext cx="271440" cy="263520"/>
          </a:xfrm>
          <a:prstGeom prst="rect">
            <a:avLst/>
          </a:prstGeom>
          <a:noFill/>
          <a:ln w="12600">
            <a:solidFill>
              <a:srgbClr val="000000"/>
            </a:solidFill>
            <a:miter/>
          </a:ln>
        </p:spPr>
        <p:style>
          <a:lnRef idx="0"/>
          <a:fillRef idx="0"/>
          <a:effectRef idx="0"/>
          <a:fontRef idx="minor"/>
        </p:style>
      </p:sp>
      <p:sp>
        <p:nvSpPr>
          <p:cNvPr id="590" name="CustomShape 34"/>
          <p:cNvSpPr/>
          <p:nvPr/>
        </p:nvSpPr>
        <p:spPr>
          <a:xfrm>
            <a:off x="2282760" y="5662440"/>
            <a:ext cx="271440" cy="263520"/>
          </a:xfrm>
          <a:prstGeom prst="rect">
            <a:avLst/>
          </a:prstGeom>
          <a:noFill/>
          <a:ln w="12600">
            <a:solidFill>
              <a:srgbClr val="000000"/>
            </a:solidFill>
            <a:miter/>
          </a:ln>
        </p:spPr>
        <p:style>
          <a:lnRef idx="0"/>
          <a:fillRef idx="0"/>
          <a:effectRef idx="0"/>
          <a:fontRef idx="minor"/>
        </p:style>
      </p:sp>
      <p:sp>
        <p:nvSpPr>
          <p:cNvPr id="591" name="CustomShape 35"/>
          <p:cNvSpPr/>
          <p:nvPr/>
        </p:nvSpPr>
        <p:spPr>
          <a:xfrm>
            <a:off x="2562120" y="5662440"/>
            <a:ext cx="270000" cy="263520"/>
          </a:xfrm>
          <a:prstGeom prst="rect">
            <a:avLst/>
          </a:prstGeom>
          <a:noFill/>
          <a:ln w="12600">
            <a:solidFill>
              <a:srgbClr val="000000"/>
            </a:solidFill>
            <a:miter/>
          </a:ln>
        </p:spPr>
        <p:style>
          <a:lnRef idx="0"/>
          <a:fillRef idx="0"/>
          <a:effectRef idx="0"/>
          <a:fontRef idx="minor"/>
        </p:style>
      </p:sp>
      <p:sp>
        <p:nvSpPr>
          <p:cNvPr id="592" name="CustomShape 36"/>
          <p:cNvSpPr/>
          <p:nvPr/>
        </p:nvSpPr>
        <p:spPr>
          <a:xfrm>
            <a:off x="2840040" y="5662440"/>
            <a:ext cx="270000" cy="263520"/>
          </a:xfrm>
          <a:prstGeom prst="rect">
            <a:avLst/>
          </a:prstGeom>
          <a:noFill/>
          <a:ln w="12600">
            <a:solidFill>
              <a:srgbClr val="000000"/>
            </a:solidFill>
            <a:miter/>
          </a:ln>
        </p:spPr>
        <p:style>
          <a:lnRef idx="0"/>
          <a:fillRef idx="0"/>
          <a:effectRef idx="0"/>
          <a:fontRef idx="minor"/>
        </p:style>
      </p:sp>
      <p:sp>
        <p:nvSpPr>
          <p:cNvPr id="593" name="CustomShape 37"/>
          <p:cNvSpPr/>
          <p:nvPr/>
        </p:nvSpPr>
        <p:spPr>
          <a:xfrm>
            <a:off x="3117960" y="5662440"/>
            <a:ext cx="269640" cy="263520"/>
          </a:xfrm>
          <a:prstGeom prst="rect">
            <a:avLst/>
          </a:prstGeom>
          <a:noFill/>
          <a:ln w="12600">
            <a:solidFill>
              <a:srgbClr val="000000"/>
            </a:solidFill>
            <a:miter/>
          </a:ln>
        </p:spPr>
        <p:style>
          <a:lnRef idx="0"/>
          <a:fillRef idx="0"/>
          <a:effectRef idx="0"/>
          <a:fontRef idx="minor"/>
        </p:style>
      </p:sp>
      <p:sp>
        <p:nvSpPr>
          <p:cNvPr id="594" name="CustomShape 38"/>
          <p:cNvSpPr/>
          <p:nvPr/>
        </p:nvSpPr>
        <p:spPr>
          <a:xfrm>
            <a:off x="3395520" y="5662440"/>
            <a:ext cx="271440" cy="263520"/>
          </a:xfrm>
          <a:prstGeom prst="rect">
            <a:avLst/>
          </a:prstGeom>
          <a:noFill/>
          <a:ln w="12600">
            <a:solidFill>
              <a:srgbClr val="000000"/>
            </a:solidFill>
            <a:miter/>
          </a:ln>
        </p:spPr>
        <p:style>
          <a:lnRef idx="0"/>
          <a:fillRef idx="0"/>
          <a:effectRef idx="0"/>
          <a:fontRef idx="minor"/>
        </p:style>
      </p:sp>
      <p:sp>
        <p:nvSpPr>
          <p:cNvPr id="595" name="CustomShape 39"/>
          <p:cNvSpPr/>
          <p:nvPr/>
        </p:nvSpPr>
        <p:spPr>
          <a:xfrm>
            <a:off x="3675240" y="5662440"/>
            <a:ext cx="269640" cy="263520"/>
          </a:xfrm>
          <a:prstGeom prst="rect">
            <a:avLst/>
          </a:prstGeom>
          <a:noFill/>
          <a:ln w="12600">
            <a:solidFill>
              <a:srgbClr val="000000"/>
            </a:solidFill>
            <a:miter/>
          </a:ln>
        </p:spPr>
        <p:style>
          <a:lnRef idx="0"/>
          <a:fillRef idx="0"/>
          <a:effectRef idx="0"/>
          <a:fontRef idx="minor"/>
        </p:style>
      </p:sp>
      <p:sp>
        <p:nvSpPr>
          <p:cNvPr id="596" name="CustomShape 40"/>
          <p:cNvSpPr/>
          <p:nvPr/>
        </p:nvSpPr>
        <p:spPr>
          <a:xfrm>
            <a:off x="3952800" y="5662440"/>
            <a:ext cx="270000" cy="263520"/>
          </a:xfrm>
          <a:prstGeom prst="rect">
            <a:avLst/>
          </a:prstGeom>
          <a:noFill/>
          <a:ln w="12600">
            <a:solidFill>
              <a:srgbClr val="000000"/>
            </a:solidFill>
            <a:miter/>
          </a:ln>
        </p:spPr>
        <p:style>
          <a:lnRef idx="0"/>
          <a:fillRef idx="0"/>
          <a:effectRef idx="0"/>
          <a:fontRef idx="minor"/>
        </p:style>
      </p:sp>
      <p:sp>
        <p:nvSpPr>
          <p:cNvPr id="597" name="CustomShape 41"/>
          <p:cNvSpPr/>
          <p:nvPr/>
        </p:nvSpPr>
        <p:spPr>
          <a:xfrm>
            <a:off x="4230720" y="5662440"/>
            <a:ext cx="270000" cy="263520"/>
          </a:xfrm>
          <a:prstGeom prst="rect">
            <a:avLst/>
          </a:prstGeom>
          <a:noFill/>
          <a:ln w="12600">
            <a:solidFill>
              <a:srgbClr val="000000"/>
            </a:solidFill>
            <a:miter/>
          </a:ln>
        </p:spPr>
        <p:style>
          <a:lnRef idx="0"/>
          <a:fillRef idx="0"/>
          <a:effectRef idx="0"/>
          <a:fontRef idx="minor"/>
        </p:style>
      </p:sp>
      <p:sp>
        <p:nvSpPr>
          <p:cNvPr id="598" name="CustomShape 42"/>
          <p:cNvSpPr/>
          <p:nvPr/>
        </p:nvSpPr>
        <p:spPr>
          <a:xfrm>
            <a:off x="4508640" y="5662440"/>
            <a:ext cx="271440" cy="263520"/>
          </a:xfrm>
          <a:prstGeom prst="rect">
            <a:avLst/>
          </a:prstGeom>
          <a:noFill/>
          <a:ln w="12600">
            <a:solidFill>
              <a:srgbClr val="000000"/>
            </a:solidFill>
            <a:miter/>
          </a:ln>
        </p:spPr>
        <p:style>
          <a:lnRef idx="0"/>
          <a:fillRef idx="0"/>
          <a:effectRef idx="0"/>
          <a:fontRef idx="minor"/>
        </p:style>
      </p:sp>
      <p:sp>
        <p:nvSpPr>
          <p:cNvPr id="599" name="CustomShape 43"/>
          <p:cNvSpPr/>
          <p:nvPr/>
        </p:nvSpPr>
        <p:spPr>
          <a:xfrm>
            <a:off x="4788000" y="5662440"/>
            <a:ext cx="269640" cy="263520"/>
          </a:xfrm>
          <a:prstGeom prst="rect">
            <a:avLst/>
          </a:prstGeom>
          <a:noFill/>
          <a:ln w="12600">
            <a:solidFill>
              <a:srgbClr val="000000"/>
            </a:solidFill>
            <a:miter/>
          </a:ln>
        </p:spPr>
        <p:style>
          <a:lnRef idx="0"/>
          <a:fillRef idx="0"/>
          <a:effectRef idx="0"/>
          <a:fontRef idx="minor"/>
        </p:style>
      </p:sp>
      <p:sp>
        <p:nvSpPr>
          <p:cNvPr id="600" name="CustomShape 44"/>
          <p:cNvSpPr/>
          <p:nvPr/>
        </p:nvSpPr>
        <p:spPr>
          <a:xfrm>
            <a:off x="5065560" y="5662440"/>
            <a:ext cx="270000" cy="263520"/>
          </a:xfrm>
          <a:prstGeom prst="rect">
            <a:avLst/>
          </a:prstGeom>
          <a:noFill/>
          <a:ln w="12600">
            <a:solidFill>
              <a:srgbClr val="000000"/>
            </a:solidFill>
            <a:miter/>
          </a:ln>
        </p:spPr>
        <p:style>
          <a:lnRef idx="0"/>
          <a:fillRef idx="0"/>
          <a:effectRef idx="0"/>
          <a:fontRef idx="minor"/>
        </p:style>
      </p:sp>
      <p:sp>
        <p:nvSpPr>
          <p:cNvPr id="601" name="CustomShape 45"/>
          <p:cNvSpPr/>
          <p:nvPr/>
        </p:nvSpPr>
        <p:spPr>
          <a:xfrm>
            <a:off x="5343480" y="5662440"/>
            <a:ext cx="270000" cy="263520"/>
          </a:xfrm>
          <a:prstGeom prst="rect">
            <a:avLst/>
          </a:prstGeom>
          <a:noFill/>
          <a:ln w="12600">
            <a:solidFill>
              <a:srgbClr val="000000"/>
            </a:solidFill>
            <a:miter/>
          </a:ln>
        </p:spPr>
        <p:style>
          <a:lnRef idx="0"/>
          <a:fillRef idx="0"/>
          <a:effectRef idx="0"/>
          <a:fontRef idx="minor"/>
        </p:style>
      </p:sp>
      <p:sp>
        <p:nvSpPr>
          <p:cNvPr id="602" name="CustomShape 46"/>
          <p:cNvSpPr/>
          <p:nvPr/>
        </p:nvSpPr>
        <p:spPr>
          <a:xfrm>
            <a:off x="595440" y="5119560"/>
            <a:ext cx="271440" cy="263520"/>
          </a:xfrm>
          <a:prstGeom prst="rect">
            <a:avLst/>
          </a:prstGeom>
          <a:noFill/>
          <a:ln w="12600">
            <a:solidFill>
              <a:srgbClr val="000000"/>
            </a:solidFill>
            <a:miter/>
          </a:ln>
        </p:spPr>
        <p:style>
          <a:lnRef idx="0"/>
          <a:fillRef idx="0"/>
          <a:effectRef idx="0"/>
          <a:fontRef idx="minor"/>
        </p:style>
      </p:sp>
      <p:sp>
        <p:nvSpPr>
          <p:cNvPr id="603" name="CustomShape 47"/>
          <p:cNvSpPr/>
          <p:nvPr/>
        </p:nvSpPr>
        <p:spPr>
          <a:xfrm>
            <a:off x="874800" y="5119560"/>
            <a:ext cx="269640" cy="263520"/>
          </a:xfrm>
          <a:prstGeom prst="rect">
            <a:avLst/>
          </a:prstGeom>
          <a:noFill/>
          <a:ln w="12600">
            <a:solidFill>
              <a:srgbClr val="000000"/>
            </a:solidFill>
            <a:miter/>
          </a:ln>
        </p:spPr>
        <p:style>
          <a:lnRef idx="0"/>
          <a:fillRef idx="0"/>
          <a:effectRef idx="0"/>
          <a:fontRef idx="minor"/>
        </p:style>
      </p:sp>
      <p:sp>
        <p:nvSpPr>
          <p:cNvPr id="604" name="CustomShape 48"/>
          <p:cNvSpPr/>
          <p:nvPr/>
        </p:nvSpPr>
        <p:spPr>
          <a:xfrm>
            <a:off x="1152360" y="5119560"/>
            <a:ext cx="273240" cy="263520"/>
          </a:xfrm>
          <a:prstGeom prst="rect">
            <a:avLst/>
          </a:prstGeom>
          <a:noFill/>
          <a:ln w="12600">
            <a:solidFill>
              <a:srgbClr val="000000"/>
            </a:solidFill>
            <a:miter/>
          </a:ln>
        </p:spPr>
        <p:style>
          <a:lnRef idx="0"/>
          <a:fillRef idx="0"/>
          <a:effectRef idx="0"/>
          <a:fontRef idx="minor"/>
        </p:style>
      </p:sp>
      <p:sp>
        <p:nvSpPr>
          <p:cNvPr id="605" name="CustomShape 49"/>
          <p:cNvSpPr/>
          <p:nvPr/>
        </p:nvSpPr>
        <p:spPr>
          <a:xfrm>
            <a:off x="1430280" y="5119560"/>
            <a:ext cx="289080" cy="263520"/>
          </a:xfrm>
          <a:prstGeom prst="rect">
            <a:avLst/>
          </a:prstGeom>
          <a:noFill/>
          <a:ln w="12600">
            <a:solidFill>
              <a:srgbClr val="000000"/>
            </a:solidFill>
            <a:miter/>
          </a:ln>
        </p:spPr>
        <p:style>
          <a:lnRef idx="0"/>
          <a:fillRef idx="0"/>
          <a:effectRef idx="0"/>
          <a:fontRef idx="minor"/>
        </p:style>
      </p:sp>
      <p:sp>
        <p:nvSpPr>
          <p:cNvPr id="606" name="CustomShape 50"/>
          <p:cNvSpPr/>
          <p:nvPr/>
        </p:nvSpPr>
        <p:spPr>
          <a:xfrm>
            <a:off x="1725480" y="5119560"/>
            <a:ext cx="271440" cy="263520"/>
          </a:xfrm>
          <a:prstGeom prst="rect">
            <a:avLst/>
          </a:prstGeom>
          <a:noFill/>
          <a:ln w="12600">
            <a:solidFill>
              <a:srgbClr val="000000"/>
            </a:solidFill>
            <a:miter/>
          </a:ln>
        </p:spPr>
        <p:style>
          <a:lnRef idx="0"/>
          <a:fillRef idx="0"/>
          <a:effectRef idx="0"/>
          <a:fontRef idx="minor"/>
        </p:style>
      </p:sp>
      <p:sp>
        <p:nvSpPr>
          <p:cNvPr id="607" name="CustomShape 51"/>
          <p:cNvSpPr/>
          <p:nvPr/>
        </p:nvSpPr>
        <p:spPr>
          <a:xfrm>
            <a:off x="2003400" y="5119560"/>
            <a:ext cx="271440" cy="263520"/>
          </a:xfrm>
          <a:prstGeom prst="rect">
            <a:avLst/>
          </a:prstGeom>
          <a:noFill/>
          <a:ln w="12600">
            <a:solidFill>
              <a:srgbClr val="000000"/>
            </a:solidFill>
            <a:miter/>
          </a:ln>
        </p:spPr>
        <p:style>
          <a:lnRef idx="0"/>
          <a:fillRef idx="0"/>
          <a:effectRef idx="0"/>
          <a:fontRef idx="minor"/>
        </p:style>
      </p:sp>
      <p:sp>
        <p:nvSpPr>
          <p:cNvPr id="608" name="CustomShape 52"/>
          <p:cNvSpPr/>
          <p:nvPr/>
        </p:nvSpPr>
        <p:spPr>
          <a:xfrm>
            <a:off x="2282760" y="5119560"/>
            <a:ext cx="271440" cy="263520"/>
          </a:xfrm>
          <a:prstGeom prst="rect">
            <a:avLst/>
          </a:prstGeom>
          <a:noFill/>
          <a:ln w="12600">
            <a:solidFill>
              <a:srgbClr val="000000"/>
            </a:solidFill>
            <a:miter/>
          </a:ln>
        </p:spPr>
        <p:style>
          <a:lnRef idx="0"/>
          <a:fillRef idx="0"/>
          <a:effectRef idx="0"/>
          <a:fontRef idx="minor"/>
        </p:style>
      </p:sp>
      <p:sp>
        <p:nvSpPr>
          <p:cNvPr id="609" name="CustomShape 53"/>
          <p:cNvSpPr/>
          <p:nvPr/>
        </p:nvSpPr>
        <p:spPr>
          <a:xfrm>
            <a:off x="2562120" y="5119560"/>
            <a:ext cx="270000" cy="263520"/>
          </a:xfrm>
          <a:prstGeom prst="rect">
            <a:avLst/>
          </a:prstGeom>
          <a:noFill/>
          <a:ln w="12600">
            <a:solidFill>
              <a:srgbClr val="000000"/>
            </a:solidFill>
            <a:miter/>
          </a:ln>
        </p:spPr>
        <p:style>
          <a:lnRef idx="0"/>
          <a:fillRef idx="0"/>
          <a:effectRef idx="0"/>
          <a:fontRef idx="minor"/>
        </p:style>
      </p:sp>
      <p:sp>
        <p:nvSpPr>
          <p:cNvPr id="610" name="CustomShape 54"/>
          <p:cNvSpPr/>
          <p:nvPr/>
        </p:nvSpPr>
        <p:spPr>
          <a:xfrm>
            <a:off x="2840040" y="5119560"/>
            <a:ext cx="270000" cy="263520"/>
          </a:xfrm>
          <a:prstGeom prst="rect">
            <a:avLst/>
          </a:prstGeom>
          <a:noFill/>
          <a:ln w="12600">
            <a:solidFill>
              <a:srgbClr val="000000"/>
            </a:solidFill>
            <a:miter/>
          </a:ln>
        </p:spPr>
        <p:style>
          <a:lnRef idx="0"/>
          <a:fillRef idx="0"/>
          <a:effectRef idx="0"/>
          <a:fontRef idx="minor"/>
        </p:style>
      </p:sp>
      <p:sp>
        <p:nvSpPr>
          <p:cNvPr id="611" name="CustomShape 55"/>
          <p:cNvSpPr/>
          <p:nvPr/>
        </p:nvSpPr>
        <p:spPr>
          <a:xfrm>
            <a:off x="3117960" y="5119560"/>
            <a:ext cx="269640" cy="263520"/>
          </a:xfrm>
          <a:prstGeom prst="rect">
            <a:avLst/>
          </a:prstGeom>
          <a:noFill/>
          <a:ln w="12600">
            <a:solidFill>
              <a:srgbClr val="000000"/>
            </a:solidFill>
            <a:miter/>
          </a:ln>
        </p:spPr>
        <p:style>
          <a:lnRef idx="0"/>
          <a:fillRef idx="0"/>
          <a:effectRef idx="0"/>
          <a:fontRef idx="minor"/>
        </p:style>
      </p:sp>
      <p:sp>
        <p:nvSpPr>
          <p:cNvPr id="612" name="CustomShape 56"/>
          <p:cNvSpPr/>
          <p:nvPr/>
        </p:nvSpPr>
        <p:spPr>
          <a:xfrm>
            <a:off x="3395520" y="5119560"/>
            <a:ext cx="271440" cy="263520"/>
          </a:xfrm>
          <a:prstGeom prst="rect">
            <a:avLst/>
          </a:prstGeom>
          <a:noFill/>
          <a:ln w="12600">
            <a:solidFill>
              <a:srgbClr val="000000"/>
            </a:solidFill>
            <a:miter/>
          </a:ln>
        </p:spPr>
        <p:style>
          <a:lnRef idx="0"/>
          <a:fillRef idx="0"/>
          <a:effectRef idx="0"/>
          <a:fontRef idx="minor"/>
        </p:style>
      </p:sp>
      <p:sp>
        <p:nvSpPr>
          <p:cNvPr id="613" name="CustomShape 57"/>
          <p:cNvSpPr/>
          <p:nvPr/>
        </p:nvSpPr>
        <p:spPr>
          <a:xfrm>
            <a:off x="3675240" y="5119560"/>
            <a:ext cx="269640" cy="263520"/>
          </a:xfrm>
          <a:prstGeom prst="rect">
            <a:avLst/>
          </a:prstGeom>
          <a:noFill/>
          <a:ln w="12600">
            <a:solidFill>
              <a:srgbClr val="000000"/>
            </a:solidFill>
            <a:miter/>
          </a:ln>
        </p:spPr>
        <p:style>
          <a:lnRef idx="0"/>
          <a:fillRef idx="0"/>
          <a:effectRef idx="0"/>
          <a:fontRef idx="minor"/>
        </p:style>
      </p:sp>
      <p:sp>
        <p:nvSpPr>
          <p:cNvPr id="614" name="CustomShape 58"/>
          <p:cNvSpPr/>
          <p:nvPr/>
        </p:nvSpPr>
        <p:spPr>
          <a:xfrm>
            <a:off x="3952800" y="5119560"/>
            <a:ext cx="270000" cy="263520"/>
          </a:xfrm>
          <a:prstGeom prst="rect">
            <a:avLst/>
          </a:prstGeom>
          <a:noFill/>
          <a:ln w="12600">
            <a:solidFill>
              <a:srgbClr val="000000"/>
            </a:solidFill>
            <a:miter/>
          </a:ln>
        </p:spPr>
        <p:style>
          <a:lnRef idx="0"/>
          <a:fillRef idx="0"/>
          <a:effectRef idx="0"/>
          <a:fontRef idx="minor"/>
        </p:style>
      </p:sp>
      <p:sp>
        <p:nvSpPr>
          <p:cNvPr id="615" name="CustomShape 59"/>
          <p:cNvSpPr/>
          <p:nvPr/>
        </p:nvSpPr>
        <p:spPr>
          <a:xfrm>
            <a:off x="4230720" y="5119560"/>
            <a:ext cx="270000" cy="263520"/>
          </a:xfrm>
          <a:prstGeom prst="rect">
            <a:avLst/>
          </a:prstGeom>
          <a:noFill/>
          <a:ln w="12600">
            <a:solidFill>
              <a:srgbClr val="000000"/>
            </a:solidFill>
            <a:miter/>
          </a:ln>
        </p:spPr>
        <p:style>
          <a:lnRef idx="0"/>
          <a:fillRef idx="0"/>
          <a:effectRef idx="0"/>
          <a:fontRef idx="minor"/>
        </p:style>
      </p:sp>
      <p:sp>
        <p:nvSpPr>
          <p:cNvPr id="616" name="CustomShape 60"/>
          <p:cNvSpPr/>
          <p:nvPr/>
        </p:nvSpPr>
        <p:spPr>
          <a:xfrm>
            <a:off x="4788000" y="5119560"/>
            <a:ext cx="269640" cy="263520"/>
          </a:xfrm>
          <a:prstGeom prst="rect">
            <a:avLst/>
          </a:prstGeom>
          <a:noFill/>
          <a:ln w="12600">
            <a:solidFill>
              <a:srgbClr val="000000"/>
            </a:solidFill>
            <a:miter/>
          </a:ln>
        </p:spPr>
        <p:style>
          <a:lnRef idx="0"/>
          <a:fillRef idx="0"/>
          <a:effectRef idx="0"/>
          <a:fontRef idx="minor"/>
        </p:style>
      </p:sp>
      <p:sp>
        <p:nvSpPr>
          <p:cNvPr id="617" name="CustomShape 61"/>
          <p:cNvSpPr/>
          <p:nvPr/>
        </p:nvSpPr>
        <p:spPr>
          <a:xfrm>
            <a:off x="5065560" y="5119560"/>
            <a:ext cx="270000" cy="263520"/>
          </a:xfrm>
          <a:prstGeom prst="rect">
            <a:avLst/>
          </a:prstGeom>
          <a:noFill/>
          <a:ln w="12600">
            <a:solidFill>
              <a:srgbClr val="000000"/>
            </a:solidFill>
            <a:miter/>
          </a:ln>
        </p:spPr>
        <p:style>
          <a:lnRef idx="0"/>
          <a:fillRef idx="0"/>
          <a:effectRef idx="0"/>
          <a:fontRef idx="minor"/>
        </p:style>
      </p:sp>
      <p:sp>
        <p:nvSpPr>
          <p:cNvPr id="618" name="CustomShape 62"/>
          <p:cNvSpPr/>
          <p:nvPr/>
        </p:nvSpPr>
        <p:spPr>
          <a:xfrm>
            <a:off x="5343480" y="5119560"/>
            <a:ext cx="270000" cy="263520"/>
          </a:xfrm>
          <a:prstGeom prst="rect">
            <a:avLst/>
          </a:prstGeom>
          <a:noFill/>
          <a:ln w="12600">
            <a:solidFill>
              <a:srgbClr val="000000"/>
            </a:solidFill>
            <a:miter/>
          </a:ln>
        </p:spPr>
        <p:style>
          <a:lnRef idx="0"/>
          <a:fillRef idx="0"/>
          <a:effectRef idx="0"/>
          <a:fontRef idx="minor"/>
        </p:style>
      </p:sp>
      <p:sp>
        <p:nvSpPr>
          <p:cNvPr id="619" name="CustomShape 63"/>
          <p:cNvSpPr/>
          <p:nvPr/>
        </p:nvSpPr>
        <p:spPr>
          <a:xfrm>
            <a:off x="595440" y="4849920"/>
            <a:ext cx="271440" cy="261720"/>
          </a:xfrm>
          <a:prstGeom prst="rect">
            <a:avLst/>
          </a:prstGeom>
          <a:noFill/>
          <a:ln w="12600">
            <a:solidFill>
              <a:srgbClr val="000000"/>
            </a:solidFill>
            <a:miter/>
          </a:ln>
        </p:spPr>
        <p:style>
          <a:lnRef idx="0"/>
          <a:fillRef idx="0"/>
          <a:effectRef idx="0"/>
          <a:fontRef idx="minor"/>
        </p:style>
      </p:sp>
      <p:sp>
        <p:nvSpPr>
          <p:cNvPr id="620" name="CustomShape 64"/>
          <p:cNvSpPr/>
          <p:nvPr/>
        </p:nvSpPr>
        <p:spPr>
          <a:xfrm>
            <a:off x="874800" y="4849920"/>
            <a:ext cx="269640" cy="261720"/>
          </a:xfrm>
          <a:prstGeom prst="rect">
            <a:avLst/>
          </a:prstGeom>
          <a:noFill/>
          <a:ln w="12600">
            <a:solidFill>
              <a:srgbClr val="000000"/>
            </a:solidFill>
            <a:miter/>
          </a:ln>
        </p:spPr>
        <p:style>
          <a:lnRef idx="0"/>
          <a:fillRef idx="0"/>
          <a:effectRef idx="0"/>
          <a:fontRef idx="minor"/>
        </p:style>
      </p:sp>
      <p:sp>
        <p:nvSpPr>
          <p:cNvPr id="621" name="CustomShape 65"/>
          <p:cNvSpPr/>
          <p:nvPr/>
        </p:nvSpPr>
        <p:spPr>
          <a:xfrm>
            <a:off x="3952800" y="4849920"/>
            <a:ext cx="270000" cy="261720"/>
          </a:xfrm>
          <a:prstGeom prst="rect">
            <a:avLst/>
          </a:prstGeom>
          <a:noFill/>
          <a:ln w="12600">
            <a:solidFill>
              <a:srgbClr val="000000"/>
            </a:solidFill>
            <a:miter/>
          </a:ln>
        </p:spPr>
        <p:style>
          <a:lnRef idx="0"/>
          <a:fillRef idx="0"/>
          <a:effectRef idx="0"/>
          <a:fontRef idx="minor"/>
        </p:style>
      </p:sp>
      <p:sp>
        <p:nvSpPr>
          <p:cNvPr id="622" name="CustomShape 66"/>
          <p:cNvSpPr/>
          <p:nvPr/>
        </p:nvSpPr>
        <p:spPr>
          <a:xfrm>
            <a:off x="4230720" y="4849920"/>
            <a:ext cx="270000" cy="261720"/>
          </a:xfrm>
          <a:prstGeom prst="rect">
            <a:avLst/>
          </a:prstGeom>
          <a:noFill/>
          <a:ln w="12600">
            <a:solidFill>
              <a:srgbClr val="000000"/>
            </a:solidFill>
            <a:miter/>
          </a:ln>
        </p:spPr>
        <p:style>
          <a:lnRef idx="0"/>
          <a:fillRef idx="0"/>
          <a:effectRef idx="0"/>
          <a:fontRef idx="minor"/>
        </p:style>
      </p:sp>
      <p:sp>
        <p:nvSpPr>
          <p:cNvPr id="623" name="CustomShape 67"/>
          <p:cNvSpPr/>
          <p:nvPr/>
        </p:nvSpPr>
        <p:spPr>
          <a:xfrm>
            <a:off x="4788000" y="4849920"/>
            <a:ext cx="269640" cy="261720"/>
          </a:xfrm>
          <a:prstGeom prst="rect">
            <a:avLst/>
          </a:prstGeom>
          <a:noFill/>
          <a:ln w="12600">
            <a:solidFill>
              <a:srgbClr val="000000"/>
            </a:solidFill>
            <a:miter/>
          </a:ln>
        </p:spPr>
        <p:style>
          <a:lnRef idx="0"/>
          <a:fillRef idx="0"/>
          <a:effectRef idx="0"/>
          <a:fontRef idx="minor"/>
        </p:style>
      </p:sp>
      <p:sp>
        <p:nvSpPr>
          <p:cNvPr id="624" name="CustomShape 68"/>
          <p:cNvSpPr/>
          <p:nvPr/>
        </p:nvSpPr>
        <p:spPr>
          <a:xfrm>
            <a:off x="5065560" y="4849920"/>
            <a:ext cx="270000" cy="261720"/>
          </a:xfrm>
          <a:prstGeom prst="rect">
            <a:avLst/>
          </a:prstGeom>
          <a:noFill/>
          <a:ln w="12600">
            <a:solidFill>
              <a:srgbClr val="000000"/>
            </a:solidFill>
            <a:miter/>
          </a:ln>
        </p:spPr>
        <p:style>
          <a:lnRef idx="0"/>
          <a:fillRef idx="0"/>
          <a:effectRef idx="0"/>
          <a:fontRef idx="minor"/>
        </p:style>
      </p:sp>
      <p:sp>
        <p:nvSpPr>
          <p:cNvPr id="625" name="CustomShape 69"/>
          <p:cNvSpPr/>
          <p:nvPr/>
        </p:nvSpPr>
        <p:spPr>
          <a:xfrm>
            <a:off x="5343480" y="4849920"/>
            <a:ext cx="270000" cy="261720"/>
          </a:xfrm>
          <a:prstGeom prst="rect">
            <a:avLst/>
          </a:prstGeom>
          <a:noFill/>
          <a:ln w="12600">
            <a:solidFill>
              <a:srgbClr val="000000"/>
            </a:solidFill>
            <a:miter/>
          </a:ln>
        </p:spPr>
        <p:style>
          <a:lnRef idx="0"/>
          <a:fillRef idx="0"/>
          <a:effectRef idx="0"/>
          <a:fontRef idx="minor"/>
        </p:style>
      </p:sp>
      <p:sp>
        <p:nvSpPr>
          <p:cNvPr id="626" name="CustomShape 70"/>
          <p:cNvSpPr/>
          <p:nvPr/>
        </p:nvSpPr>
        <p:spPr>
          <a:xfrm>
            <a:off x="595440" y="4576680"/>
            <a:ext cx="271440" cy="265320"/>
          </a:xfrm>
          <a:prstGeom prst="rect">
            <a:avLst/>
          </a:prstGeom>
          <a:noFill/>
          <a:ln w="12600">
            <a:solidFill>
              <a:srgbClr val="000000"/>
            </a:solidFill>
            <a:miter/>
          </a:ln>
        </p:spPr>
        <p:style>
          <a:lnRef idx="0"/>
          <a:fillRef idx="0"/>
          <a:effectRef idx="0"/>
          <a:fontRef idx="minor"/>
        </p:style>
      </p:sp>
      <p:sp>
        <p:nvSpPr>
          <p:cNvPr id="627" name="CustomShape 71"/>
          <p:cNvSpPr/>
          <p:nvPr/>
        </p:nvSpPr>
        <p:spPr>
          <a:xfrm>
            <a:off x="874800" y="4576680"/>
            <a:ext cx="269640" cy="265320"/>
          </a:xfrm>
          <a:prstGeom prst="rect">
            <a:avLst/>
          </a:prstGeom>
          <a:noFill/>
          <a:ln w="12600">
            <a:solidFill>
              <a:srgbClr val="000000"/>
            </a:solidFill>
            <a:miter/>
          </a:ln>
        </p:spPr>
        <p:style>
          <a:lnRef idx="0"/>
          <a:fillRef idx="0"/>
          <a:effectRef idx="0"/>
          <a:fontRef idx="minor"/>
        </p:style>
      </p:sp>
      <p:sp>
        <p:nvSpPr>
          <p:cNvPr id="628" name="CustomShape 72"/>
          <p:cNvSpPr/>
          <p:nvPr/>
        </p:nvSpPr>
        <p:spPr>
          <a:xfrm>
            <a:off x="3952800" y="4576680"/>
            <a:ext cx="270000" cy="265320"/>
          </a:xfrm>
          <a:prstGeom prst="rect">
            <a:avLst/>
          </a:prstGeom>
          <a:noFill/>
          <a:ln w="12600">
            <a:solidFill>
              <a:srgbClr val="000000"/>
            </a:solidFill>
            <a:miter/>
          </a:ln>
        </p:spPr>
        <p:style>
          <a:lnRef idx="0"/>
          <a:fillRef idx="0"/>
          <a:effectRef idx="0"/>
          <a:fontRef idx="minor"/>
        </p:style>
      </p:sp>
      <p:sp>
        <p:nvSpPr>
          <p:cNvPr id="629" name="CustomShape 73"/>
          <p:cNvSpPr/>
          <p:nvPr/>
        </p:nvSpPr>
        <p:spPr>
          <a:xfrm>
            <a:off x="4230720" y="4576680"/>
            <a:ext cx="270000" cy="265320"/>
          </a:xfrm>
          <a:prstGeom prst="rect">
            <a:avLst/>
          </a:prstGeom>
          <a:noFill/>
          <a:ln w="1260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C</a:t>
            </a:r>
            <a:endParaRPr b="0" lang="en-US" sz="2400" spc="-1" strike="noStrike">
              <a:solidFill>
                <a:srgbClr val="000000"/>
              </a:solidFill>
              <a:latin typeface="Times New Roman"/>
            </a:endParaRPr>
          </a:p>
        </p:txBody>
      </p:sp>
      <p:sp>
        <p:nvSpPr>
          <p:cNvPr id="630" name="CustomShape 74"/>
          <p:cNvSpPr/>
          <p:nvPr/>
        </p:nvSpPr>
        <p:spPr>
          <a:xfrm>
            <a:off x="4508640" y="4576680"/>
            <a:ext cx="271440" cy="265320"/>
          </a:xfrm>
          <a:prstGeom prst="rect">
            <a:avLst/>
          </a:prstGeom>
          <a:noFill/>
          <a:ln w="12600">
            <a:solidFill>
              <a:srgbClr val="000000"/>
            </a:solidFill>
            <a:miter/>
          </a:ln>
        </p:spPr>
        <p:style>
          <a:lnRef idx="0"/>
          <a:fillRef idx="0"/>
          <a:effectRef idx="0"/>
          <a:fontRef idx="minor"/>
        </p:style>
      </p:sp>
      <p:sp>
        <p:nvSpPr>
          <p:cNvPr id="631" name="CustomShape 75"/>
          <p:cNvSpPr/>
          <p:nvPr/>
        </p:nvSpPr>
        <p:spPr>
          <a:xfrm>
            <a:off x="4788000" y="4576680"/>
            <a:ext cx="269640" cy="265320"/>
          </a:xfrm>
          <a:prstGeom prst="rect">
            <a:avLst/>
          </a:prstGeom>
          <a:noFill/>
          <a:ln w="12600">
            <a:solidFill>
              <a:srgbClr val="000000"/>
            </a:solidFill>
            <a:miter/>
          </a:ln>
        </p:spPr>
        <p:style>
          <a:lnRef idx="0"/>
          <a:fillRef idx="0"/>
          <a:effectRef idx="0"/>
          <a:fontRef idx="minor"/>
        </p:style>
        <p:txBody>
          <a:bodyPr wrap="none"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O</a:t>
            </a:r>
            <a:endParaRPr b="0" lang="en-US" sz="2400" spc="-1" strike="noStrike">
              <a:solidFill>
                <a:srgbClr val="000000"/>
              </a:solidFill>
              <a:latin typeface="Times New Roman"/>
            </a:endParaRPr>
          </a:p>
        </p:txBody>
      </p:sp>
      <p:sp>
        <p:nvSpPr>
          <p:cNvPr id="632" name="CustomShape 76"/>
          <p:cNvSpPr/>
          <p:nvPr/>
        </p:nvSpPr>
        <p:spPr>
          <a:xfrm>
            <a:off x="5065560" y="4576680"/>
            <a:ext cx="270000" cy="265320"/>
          </a:xfrm>
          <a:prstGeom prst="rect">
            <a:avLst/>
          </a:prstGeom>
          <a:noFill/>
          <a:ln w="12600">
            <a:solidFill>
              <a:srgbClr val="000000"/>
            </a:solidFill>
            <a:miter/>
          </a:ln>
        </p:spPr>
        <p:style>
          <a:lnRef idx="0"/>
          <a:fillRef idx="0"/>
          <a:effectRef idx="0"/>
          <a:fontRef idx="minor"/>
        </p:style>
      </p:sp>
      <p:sp>
        <p:nvSpPr>
          <p:cNvPr id="633" name="CustomShape 77"/>
          <p:cNvSpPr/>
          <p:nvPr/>
        </p:nvSpPr>
        <p:spPr>
          <a:xfrm>
            <a:off x="595440" y="4307040"/>
            <a:ext cx="271440" cy="261720"/>
          </a:xfrm>
          <a:prstGeom prst="rect">
            <a:avLst/>
          </a:prstGeom>
          <a:noFill/>
          <a:ln w="12600">
            <a:solidFill>
              <a:srgbClr val="000000"/>
            </a:solidFill>
            <a:miter/>
          </a:ln>
        </p:spPr>
        <p:style>
          <a:lnRef idx="0"/>
          <a:fillRef idx="0"/>
          <a:effectRef idx="0"/>
          <a:fontRef idx="minor"/>
        </p:style>
      </p:sp>
      <p:sp>
        <p:nvSpPr>
          <p:cNvPr id="634" name="CustomShape 78"/>
          <p:cNvSpPr/>
          <p:nvPr/>
        </p:nvSpPr>
        <p:spPr>
          <a:xfrm>
            <a:off x="5343480" y="4307040"/>
            <a:ext cx="270000" cy="272880"/>
          </a:xfrm>
          <a:prstGeom prst="rect">
            <a:avLst/>
          </a:prstGeom>
          <a:noFill/>
          <a:ln w="12600">
            <a:solidFill>
              <a:srgbClr val="000000"/>
            </a:solidFill>
            <a:miter/>
          </a:ln>
        </p:spPr>
        <p:style>
          <a:lnRef idx="0"/>
          <a:fillRef idx="0"/>
          <a:effectRef idx="0"/>
          <a:fontRef idx="minor"/>
        </p:style>
      </p:sp>
      <p:sp>
        <p:nvSpPr>
          <p:cNvPr id="635" name="CustomShape 79"/>
          <p:cNvSpPr/>
          <p:nvPr/>
        </p:nvSpPr>
        <p:spPr>
          <a:xfrm>
            <a:off x="595440" y="5934240"/>
            <a:ext cx="271440" cy="263520"/>
          </a:xfrm>
          <a:prstGeom prst="rect">
            <a:avLst/>
          </a:prstGeom>
          <a:noFill/>
          <a:ln w="12600">
            <a:solidFill>
              <a:srgbClr val="000000"/>
            </a:solidFill>
            <a:miter/>
          </a:ln>
        </p:spPr>
        <p:style>
          <a:lnRef idx="0"/>
          <a:fillRef idx="0"/>
          <a:effectRef idx="0"/>
          <a:fontRef idx="minor"/>
        </p:style>
      </p:sp>
      <p:sp>
        <p:nvSpPr>
          <p:cNvPr id="636" name="CustomShape 80"/>
          <p:cNvSpPr/>
          <p:nvPr/>
        </p:nvSpPr>
        <p:spPr>
          <a:xfrm>
            <a:off x="874800" y="5934240"/>
            <a:ext cx="269640" cy="263520"/>
          </a:xfrm>
          <a:prstGeom prst="rect">
            <a:avLst/>
          </a:prstGeom>
          <a:noFill/>
          <a:ln w="12600">
            <a:solidFill>
              <a:srgbClr val="000000"/>
            </a:solidFill>
            <a:miter/>
          </a:ln>
        </p:spPr>
        <p:style>
          <a:lnRef idx="0"/>
          <a:fillRef idx="0"/>
          <a:effectRef idx="0"/>
          <a:fontRef idx="minor"/>
        </p:style>
      </p:sp>
      <p:sp>
        <p:nvSpPr>
          <p:cNvPr id="637" name="CustomShape 81"/>
          <p:cNvSpPr/>
          <p:nvPr/>
        </p:nvSpPr>
        <p:spPr>
          <a:xfrm>
            <a:off x="1152360" y="5934240"/>
            <a:ext cx="270000" cy="263520"/>
          </a:xfrm>
          <a:prstGeom prst="rect">
            <a:avLst/>
          </a:prstGeom>
          <a:noFill/>
          <a:ln w="12600">
            <a:solidFill>
              <a:srgbClr val="000000"/>
            </a:solidFill>
            <a:miter/>
          </a:ln>
        </p:spPr>
        <p:style>
          <a:lnRef idx="0"/>
          <a:fillRef idx="0"/>
          <a:effectRef idx="0"/>
          <a:fontRef idx="minor"/>
        </p:style>
      </p:sp>
      <p:sp>
        <p:nvSpPr>
          <p:cNvPr id="638" name="CustomShape 82"/>
          <p:cNvSpPr/>
          <p:nvPr/>
        </p:nvSpPr>
        <p:spPr>
          <a:xfrm>
            <a:off x="1449360" y="5934240"/>
            <a:ext cx="270000" cy="263520"/>
          </a:xfrm>
          <a:prstGeom prst="rect">
            <a:avLst/>
          </a:prstGeom>
          <a:noFill/>
          <a:ln w="12600">
            <a:solidFill>
              <a:srgbClr val="000000"/>
            </a:solidFill>
            <a:miter/>
          </a:ln>
        </p:spPr>
        <p:style>
          <a:lnRef idx="0"/>
          <a:fillRef idx="0"/>
          <a:effectRef idx="0"/>
          <a:fontRef idx="minor"/>
        </p:style>
      </p:sp>
      <p:sp>
        <p:nvSpPr>
          <p:cNvPr id="639" name="CustomShape 83"/>
          <p:cNvSpPr/>
          <p:nvPr/>
        </p:nvSpPr>
        <p:spPr>
          <a:xfrm>
            <a:off x="1727280" y="5934240"/>
            <a:ext cx="269640" cy="263520"/>
          </a:xfrm>
          <a:prstGeom prst="rect">
            <a:avLst/>
          </a:prstGeom>
          <a:noFill/>
          <a:ln w="12600">
            <a:solidFill>
              <a:srgbClr val="000000"/>
            </a:solidFill>
            <a:miter/>
          </a:ln>
        </p:spPr>
        <p:style>
          <a:lnRef idx="0"/>
          <a:fillRef idx="0"/>
          <a:effectRef idx="0"/>
          <a:fontRef idx="minor"/>
        </p:style>
      </p:sp>
      <p:sp>
        <p:nvSpPr>
          <p:cNvPr id="640" name="CustomShape 84"/>
          <p:cNvSpPr/>
          <p:nvPr/>
        </p:nvSpPr>
        <p:spPr>
          <a:xfrm>
            <a:off x="2004840" y="5934240"/>
            <a:ext cx="270000" cy="263520"/>
          </a:xfrm>
          <a:prstGeom prst="rect">
            <a:avLst/>
          </a:prstGeom>
          <a:noFill/>
          <a:ln w="12600">
            <a:solidFill>
              <a:srgbClr val="000000"/>
            </a:solidFill>
            <a:miter/>
          </a:ln>
        </p:spPr>
        <p:style>
          <a:lnRef idx="0"/>
          <a:fillRef idx="0"/>
          <a:effectRef idx="0"/>
          <a:fontRef idx="minor"/>
        </p:style>
      </p:sp>
      <p:sp>
        <p:nvSpPr>
          <p:cNvPr id="641" name="CustomShape 85"/>
          <p:cNvSpPr/>
          <p:nvPr/>
        </p:nvSpPr>
        <p:spPr>
          <a:xfrm>
            <a:off x="2282760" y="5934240"/>
            <a:ext cx="271440" cy="263520"/>
          </a:xfrm>
          <a:prstGeom prst="rect">
            <a:avLst/>
          </a:prstGeom>
          <a:noFill/>
          <a:ln w="12600">
            <a:solidFill>
              <a:srgbClr val="000000"/>
            </a:solidFill>
            <a:miter/>
          </a:ln>
        </p:spPr>
        <p:style>
          <a:lnRef idx="0"/>
          <a:fillRef idx="0"/>
          <a:effectRef idx="0"/>
          <a:fontRef idx="minor"/>
        </p:style>
      </p:sp>
      <p:sp>
        <p:nvSpPr>
          <p:cNvPr id="642" name="CustomShape 86"/>
          <p:cNvSpPr/>
          <p:nvPr/>
        </p:nvSpPr>
        <p:spPr>
          <a:xfrm>
            <a:off x="2562120" y="5934240"/>
            <a:ext cx="270000" cy="263520"/>
          </a:xfrm>
          <a:prstGeom prst="rect">
            <a:avLst/>
          </a:prstGeom>
          <a:noFill/>
          <a:ln w="12600">
            <a:solidFill>
              <a:srgbClr val="000000"/>
            </a:solidFill>
            <a:miter/>
          </a:ln>
        </p:spPr>
        <p:style>
          <a:lnRef idx="0"/>
          <a:fillRef idx="0"/>
          <a:effectRef idx="0"/>
          <a:fontRef idx="minor"/>
        </p:style>
      </p:sp>
      <p:sp>
        <p:nvSpPr>
          <p:cNvPr id="643" name="CustomShape 87"/>
          <p:cNvSpPr/>
          <p:nvPr/>
        </p:nvSpPr>
        <p:spPr>
          <a:xfrm>
            <a:off x="2840040" y="5934240"/>
            <a:ext cx="270000" cy="263520"/>
          </a:xfrm>
          <a:prstGeom prst="rect">
            <a:avLst/>
          </a:prstGeom>
          <a:noFill/>
          <a:ln w="12600">
            <a:solidFill>
              <a:srgbClr val="000000"/>
            </a:solidFill>
            <a:miter/>
          </a:ln>
        </p:spPr>
        <p:style>
          <a:lnRef idx="0"/>
          <a:fillRef idx="0"/>
          <a:effectRef idx="0"/>
          <a:fontRef idx="minor"/>
        </p:style>
      </p:sp>
      <p:sp>
        <p:nvSpPr>
          <p:cNvPr id="644" name="CustomShape 88"/>
          <p:cNvSpPr/>
          <p:nvPr/>
        </p:nvSpPr>
        <p:spPr>
          <a:xfrm>
            <a:off x="535320" y="3962520"/>
            <a:ext cx="459720" cy="368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800" spc="-1" strike="noStrike">
                <a:solidFill>
                  <a:srgbClr val="000000"/>
                </a:solidFill>
                <a:latin typeface="Times New Roman"/>
              </a:rPr>
              <a:t>1A</a:t>
            </a:r>
            <a:endParaRPr b="0" lang="en-US" sz="1800" spc="-1" strike="noStrike">
              <a:solidFill>
                <a:srgbClr val="000000"/>
              </a:solidFill>
              <a:latin typeface="Times New Roman"/>
            </a:endParaRPr>
          </a:p>
        </p:txBody>
      </p:sp>
      <p:sp>
        <p:nvSpPr>
          <p:cNvPr id="645" name="CustomShape 89"/>
          <p:cNvSpPr/>
          <p:nvPr/>
        </p:nvSpPr>
        <p:spPr>
          <a:xfrm>
            <a:off x="839880" y="4267080"/>
            <a:ext cx="459720" cy="368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800" spc="-1" strike="noStrike">
                <a:solidFill>
                  <a:srgbClr val="000000"/>
                </a:solidFill>
                <a:latin typeface="Times New Roman"/>
              </a:rPr>
              <a:t>2A</a:t>
            </a:r>
            <a:endParaRPr b="0" lang="en-US" sz="1800" spc="-1" strike="noStrike">
              <a:solidFill>
                <a:srgbClr val="000000"/>
              </a:solidFill>
              <a:latin typeface="Times New Roman"/>
            </a:endParaRPr>
          </a:p>
        </p:txBody>
      </p:sp>
      <p:sp>
        <p:nvSpPr>
          <p:cNvPr id="646" name="CustomShape 90"/>
          <p:cNvSpPr/>
          <p:nvPr/>
        </p:nvSpPr>
        <p:spPr>
          <a:xfrm>
            <a:off x="3864240" y="4191120"/>
            <a:ext cx="459720" cy="368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800" spc="-1" strike="noStrike">
                <a:solidFill>
                  <a:srgbClr val="000000"/>
                </a:solidFill>
                <a:latin typeface="Times New Roman"/>
              </a:rPr>
              <a:t>3A</a:t>
            </a:r>
            <a:endParaRPr b="0" lang="en-US" sz="1800" spc="-1" strike="noStrike">
              <a:solidFill>
                <a:srgbClr val="000000"/>
              </a:solidFill>
              <a:latin typeface="Times New Roman"/>
            </a:endParaRPr>
          </a:p>
        </p:txBody>
      </p:sp>
      <p:sp>
        <p:nvSpPr>
          <p:cNvPr id="647" name="CustomShape 91"/>
          <p:cNvSpPr/>
          <p:nvPr/>
        </p:nvSpPr>
        <p:spPr>
          <a:xfrm>
            <a:off x="4150080" y="4191120"/>
            <a:ext cx="459720" cy="368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800" spc="-1" strike="noStrike">
                <a:solidFill>
                  <a:srgbClr val="ff0000"/>
                </a:solidFill>
                <a:latin typeface="Times New Roman"/>
              </a:rPr>
              <a:t>4A</a:t>
            </a:r>
            <a:endParaRPr b="0" lang="en-US" sz="1800" spc="-1" strike="noStrike">
              <a:solidFill>
                <a:srgbClr val="000000"/>
              </a:solidFill>
              <a:latin typeface="Times New Roman"/>
            </a:endParaRPr>
          </a:p>
        </p:txBody>
      </p:sp>
      <p:sp>
        <p:nvSpPr>
          <p:cNvPr id="648" name="CustomShape 92"/>
          <p:cNvSpPr/>
          <p:nvPr/>
        </p:nvSpPr>
        <p:spPr>
          <a:xfrm>
            <a:off x="4459680" y="4191120"/>
            <a:ext cx="459720" cy="368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800" spc="-1" strike="noStrike">
                <a:solidFill>
                  <a:srgbClr val="000000"/>
                </a:solidFill>
                <a:latin typeface="Times New Roman"/>
              </a:rPr>
              <a:t>5A</a:t>
            </a:r>
            <a:endParaRPr b="0" lang="en-US" sz="1800" spc="-1" strike="noStrike">
              <a:solidFill>
                <a:srgbClr val="000000"/>
              </a:solidFill>
              <a:latin typeface="Times New Roman"/>
            </a:endParaRPr>
          </a:p>
        </p:txBody>
      </p:sp>
      <p:sp>
        <p:nvSpPr>
          <p:cNvPr id="649" name="CustomShape 93"/>
          <p:cNvSpPr/>
          <p:nvPr/>
        </p:nvSpPr>
        <p:spPr>
          <a:xfrm>
            <a:off x="4726080" y="4191120"/>
            <a:ext cx="459720" cy="368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800" spc="-1" strike="noStrike">
                <a:solidFill>
                  <a:srgbClr val="ff0000"/>
                </a:solidFill>
                <a:latin typeface="Times New Roman"/>
              </a:rPr>
              <a:t>6A</a:t>
            </a:r>
            <a:endParaRPr b="0" lang="en-US" sz="1800" spc="-1" strike="noStrike">
              <a:solidFill>
                <a:srgbClr val="000000"/>
              </a:solidFill>
              <a:latin typeface="Times New Roman"/>
            </a:endParaRPr>
          </a:p>
        </p:txBody>
      </p:sp>
      <p:sp>
        <p:nvSpPr>
          <p:cNvPr id="650" name="CustomShape 94"/>
          <p:cNvSpPr/>
          <p:nvPr/>
        </p:nvSpPr>
        <p:spPr>
          <a:xfrm>
            <a:off x="5031000" y="4191120"/>
            <a:ext cx="459720" cy="368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800" spc="-1" strike="noStrike">
                <a:solidFill>
                  <a:srgbClr val="000000"/>
                </a:solidFill>
                <a:latin typeface="Times New Roman"/>
              </a:rPr>
              <a:t>7A</a:t>
            </a:r>
            <a:endParaRPr b="0" lang="en-US" sz="1800" spc="-1" strike="noStrike">
              <a:solidFill>
                <a:srgbClr val="000000"/>
              </a:solidFill>
              <a:latin typeface="Times New Roman"/>
            </a:endParaRPr>
          </a:p>
        </p:txBody>
      </p:sp>
      <p:sp>
        <p:nvSpPr>
          <p:cNvPr id="651" name="CustomShape 95"/>
          <p:cNvSpPr/>
          <p:nvPr/>
        </p:nvSpPr>
        <p:spPr>
          <a:xfrm>
            <a:off x="5301000" y="4049640"/>
            <a:ext cx="459720" cy="368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800" spc="-1" strike="noStrike">
                <a:solidFill>
                  <a:srgbClr val="000000"/>
                </a:solidFill>
                <a:latin typeface="Times New Roman"/>
              </a:rPr>
              <a:t>8A</a:t>
            </a:r>
            <a:endParaRPr b="0" lang="en-US" sz="1800" spc="-1" strike="noStrike">
              <a:solidFill>
                <a:srgbClr val="000000"/>
              </a:solidFill>
              <a:latin typeface="Times New Roman"/>
            </a:endParaRPr>
          </a:p>
        </p:txBody>
      </p:sp>
      <p:sp>
        <p:nvSpPr>
          <p:cNvPr id="652" name="CustomShape 96"/>
          <p:cNvSpPr/>
          <p:nvPr/>
        </p:nvSpPr>
        <p:spPr>
          <a:xfrm>
            <a:off x="5337000" y="4584600"/>
            <a:ext cx="282600" cy="262080"/>
          </a:xfrm>
          <a:prstGeom prst="rect">
            <a:avLst/>
          </a:prstGeom>
          <a:noFill/>
          <a:ln w="12600">
            <a:solidFill>
              <a:srgbClr val="000000"/>
            </a:solidFill>
            <a:miter/>
          </a:ln>
        </p:spPr>
        <p:style>
          <a:lnRef idx="0"/>
          <a:fillRef idx="0"/>
          <a:effectRef idx="0"/>
          <a:fontRef idx="minor"/>
        </p:style>
      </p:sp>
      <p:sp>
        <p:nvSpPr>
          <p:cNvPr id="653" name="CustomShape 97"/>
          <p:cNvSpPr/>
          <p:nvPr/>
        </p:nvSpPr>
        <p:spPr>
          <a:xfrm>
            <a:off x="4510080" y="5108400"/>
            <a:ext cx="270000" cy="287640"/>
          </a:xfrm>
          <a:prstGeom prst="rect">
            <a:avLst/>
          </a:prstGeom>
          <a:noFill/>
          <a:ln w="12600">
            <a:solidFill>
              <a:srgbClr val="000000"/>
            </a:solidFill>
            <a:miter/>
          </a:ln>
        </p:spPr>
        <p:style>
          <a:lnRef idx="0"/>
          <a:fillRef idx="0"/>
          <a:effectRef idx="0"/>
          <a:fontRef idx="minor"/>
        </p:style>
      </p:sp>
      <p:sp>
        <p:nvSpPr>
          <p:cNvPr id="654" name="CustomShape 98"/>
          <p:cNvSpPr/>
          <p:nvPr/>
        </p:nvSpPr>
        <p:spPr>
          <a:xfrm>
            <a:off x="4518000" y="4842000"/>
            <a:ext cx="270000" cy="276120"/>
          </a:xfrm>
          <a:prstGeom prst="rect">
            <a:avLst/>
          </a:prstGeom>
          <a:noFill/>
          <a:ln w="12600">
            <a:solidFill>
              <a:srgbClr val="000000"/>
            </a:solidFill>
            <a:miter/>
          </a:ln>
        </p:spPr>
        <p:style>
          <a:lnRef idx="0"/>
          <a:fillRef idx="0"/>
          <a:effectRef idx="0"/>
          <a:fontRef idx="minor"/>
        </p:style>
      </p:sp>
    </p:spTree>
  </p:cSld>
  <p:transition>
    <p:fade thruBlk="true"/>
  </p:transition>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55"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656"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19B9BC0D-D3C5-4C12-8340-BBA63E6720EE}"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657" name="TextShape 3"/>
          <p:cNvSpPr txBox="1"/>
          <p:nvPr/>
        </p:nvSpPr>
        <p:spPr>
          <a:xfrm>
            <a:off x="0" y="2286000"/>
            <a:ext cx="9144000" cy="4572000"/>
          </a:xfrm>
          <a:prstGeom prst="rect">
            <a:avLst/>
          </a:prstGeom>
          <a:noFill/>
          <a:ln w="9360">
            <a:solidFill>
              <a:srgbClr val="000000"/>
            </a:solidFill>
            <a:miter/>
          </a:ln>
        </p:spPr>
        <p:txBody>
          <a:bodyPr lIns="274320" rIns="274320" tIns="137160">
            <a:normAutofit/>
          </a:bodyPr>
          <a:p>
            <a:pPr marL="342720" indent="-342720">
              <a:spcBef>
                <a:spcPts val="44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Apply the solution map</a:t>
            </a:r>
            <a:r>
              <a:rPr b="0" lang="en-US" sz="1800" spc="-1" strike="noStrike">
                <a:solidFill>
                  <a:srgbClr val="000000"/>
                </a:solidFill>
                <a:latin typeface="Times New Roman"/>
              </a:rPr>
              <a:t>.</a:t>
            </a:r>
            <a:endParaRPr b="0" lang="en-US" sz="1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Count and distribute the valence electrons.</a:t>
            </a:r>
            <a:endParaRPr b="0" lang="en-US" sz="2400" spc="-1" strike="noStrike">
              <a:solidFill>
                <a:srgbClr val="000000"/>
              </a:solidFill>
              <a:latin typeface="Times New Roman"/>
            </a:endParaRPr>
          </a:p>
          <a:p>
            <a:pPr lvl="2" marL="1143000" indent="-228600">
              <a:spcBef>
                <a:spcPts val="598"/>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Attach atoms.</a:t>
            </a:r>
            <a:endParaRPr b="0" lang="en-US" sz="2400" spc="-1" strike="noStrike">
              <a:solidFill>
                <a:srgbClr val="000000"/>
              </a:solidFill>
              <a:latin typeface="Times New Roman"/>
            </a:endParaRPr>
          </a:p>
          <a:p>
            <a:pPr lvl="1" marL="742680" indent="-28548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marL="342720" indent="-34272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grpSp>
        <p:nvGrpSpPr>
          <p:cNvPr id="658" name="Group 4"/>
          <p:cNvGrpSpPr/>
          <p:nvPr/>
        </p:nvGrpSpPr>
        <p:grpSpPr>
          <a:xfrm>
            <a:off x="6180840" y="3276720"/>
            <a:ext cx="2235240" cy="1241640"/>
            <a:chOff x="6180840" y="3276720"/>
            <a:chExt cx="2235240" cy="1241640"/>
          </a:xfrm>
        </p:grpSpPr>
        <p:sp>
          <p:nvSpPr>
            <p:cNvPr id="659" name="CustomShape 5"/>
            <p:cNvSpPr/>
            <p:nvPr/>
          </p:nvSpPr>
          <p:spPr>
            <a:xfrm>
              <a:off x="6180840" y="3276720"/>
              <a:ext cx="2235240" cy="12416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	</a:t>
              </a:r>
              <a:r>
                <a:rPr b="0" lang="en-US" sz="2400" spc="-1" strike="noStrike">
                  <a:solidFill>
                    <a:srgbClr val="000000"/>
                  </a:solidFill>
                  <a:latin typeface="Times New Roman"/>
                </a:rPr>
                <a:t>C = 4</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O = 2 ∙ 6</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Total</a:t>
              </a:r>
              <a:r>
                <a:rPr b="0" lang="en-US" sz="2400" spc="-1" strike="noStrike">
                  <a:solidFill>
                    <a:srgbClr val="000000"/>
                  </a:solidFill>
                  <a:latin typeface="Times New Roman"/>
                </a:rPr>
                <a:t>	</a:t>
              </a:r>
              <a:r>
                <a:rPr b="0" lang="en-US" sz="2400" spc="-1" strike="noStrike">
                  <a:solidFill>
                    <a:srgbClr val="000000"/>
                  </a:solidFill>
                  <a:latin typeface="Times New Roman"/>
                </a:rPr>
                <a:t>CO</a:t>
              </a:r>
              <a:r>
                <a:rPr b="0" lang="en-US" sz="2400" spc="-1" strike="noStrike" baseline="-25000">
                  <a:solidFill>
                    <a:srgbClr val="000000"/>
                  </a:solidFill>
                  <a:latin typeface="Times New Roman"/>
                </a:rPr>
                <a:t>2</a:t>
              </a:r>
              <a:r>
                <a:rPr b="0" lang="en-US" sz="2400" spc="-1" strike="noStrike">
                  <a:solidFill>
                    <a:srgbClr val="000000"/>
                  </a:solidFill>
                  <a:latin typeface="Times New Roman"/>
                </a:rPr>
                <a:t> = 16</a:t>
              </a:r>
              <a:endParaRPr b="0" lang="en-US" sz="2400" spc="-1" strike="noStrike">
                <a:solidFill>
                  <a:srgbClr val="000000"/>
                </a:solidFill>
                <a:latin typeface="Times New Roman"/>
              </a:endParaRPr>
            </a:p>
          </p:txBody>
        </p:sp>
        <p:sp>
          <p:nvSpPr>
            <p:cNvPr id="660" name="Line 6"/>
            <p:cNvSpPr/>
            <p:nvPr/>
          </p:nvSpPr>
          <p:spPr>
            <a:xfrm>
              <a:off x="6324480" y="4038840"/>
              <a:ext cx="1905120" cy="0"/>
            </a:xfrm>
            <a:prstGeom prst="line">
              <a:avLst/>
            </a:prstGeom>
            <a:ln w="9360">
              <a:solidFill>
                <a:srgbClr val="0066ff"/>
              </a:solidFill>
              <a:miter/>
            </a:ln>
          </p:spPr>
          <p:style>
            <a:lnRef idx="0"/>
            <a:fillRef idx="0"/>
            <a:effectRef idx="0"/>
            <a:fontRef idx="minor"/>
          </p:style>
        </p:sp>
      </p:grpSp>
      <mc:AlternateContent>
        <mc:Choice xmlns:a14="http://schemas.microsoft.com/office/drawing/2010/main" Requires="a14">
          <p:sp>
            <p:nvSpPr>
              <p:cNvPr id="661" name="Formula 7"/>
              <p:cNvSpPr txBox="1"/>
              <p:nvPr/>
            </p:nvSpPr>
            <p:spPr>
              <a:xfrm>
                <a:off x="2743200" y="3809880"/>
                <a:ext cx="3095640" cy="1435320"/>
              </a:xfrm>
              <a:prstGeom prst="rect">
                <a:avLst/>
              </a:prstGeom>
            </p:spPr>
            <p:txBody>
              <a:bodyPr/>
              <a:p>
                <a14:m>
                  <m:oMath xmlns:m="http://schemas.openxmlformats.org/officeDocument/2006/math">
                    <m:m>
                      <m:mr>
                        <m:e/>
                        <m:e/>
                        <m:e/>
                        <m:e/>
                        <m:e/>
                        <m:e/>
                        <m:e/>
                      </m:mr>
                      <m:mr>
                        <m:e/>
                        <m:e>
                          <m:r>
                            <m:t xml:space="preserve">O</m:t>
                          </m:r>
                        </m:e>
                        <m:e>
                          <m:r>
                            <m:t xml:space="preserve">—</m:t>
                          </m:r>
                        </m:e>
                        <m:e>
                          <m:r>
                            <m:t xml:space="preserve">C</m:t>
                          </m:r>
                        </m:e>
                        <m:e>
                          <m:r>
                            <m:t xml:space="preserve">—</m:t>
                          </m:r>
                        </m:e>
                        <m:e>
                          <m:r>
                            <m:t xml:space="preserve">O</m:t>
                          </m:r>
                        </m:e>
                        <m:e/>
                      </m:mr>
                      <m:mr>
                        <m:e/>
                        <m:e/>
                        <m:e/>
                        <m:e/>
                        <m:e/>
                        <m:e/>
                        <m:e/>
                      </m:mr>
                    </m:m>
                  </m:oMath>
                </a14:m>
              </a:p>
            </p:txBody>
          </p:sp>
        </mc:Choice>
        <mc:Fallback/>
      </mc:AlternateContent>
      <p:sp>
        <p:nvSpPr>
          <p:cNvPr id="662" name="TextShape 8"/>
          <p:cNvSpPr txBox="1"/>
          <p:nvPr/>
        </p:nvSpPr>
        <p:spPr>
          <a:xfrm>
            <a:off x="4266720" y="0"/>
            <a:ext cx="4876920" cy="2286000"/>
          </a:xfrm>
          <a:prstGeom prst="rect">
            <a:avLst/>
          </a:prstGeom>
          <a:noFill/>
          <a:ln w="9360">
            <a:solidFill>
              <a:srgbClr val="000000"/>
            </a:solidFill>
            <a:miter/>
          </a:ln>
        </p:spPr>
        <p:txBody>
          <a:bodyPr lIns="274320" rIns="274320" tIns="137160">
            <a:normAutofit/>
          </a:bodyPr>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Information:</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Given: CO</a:t>
            </a:r>
            <a:r>
              <a:rPr b="0" lang="en-US" sz="2200" spc="-1" strike="noStrike" baseline="-25000">
                <a:solidFill>
                  <a:srgbClr val="000000"/>
                </a:solidFill>
                <a:latin typeface="Times New Roman"/>
              </a:rPr>
              <a:t>2</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Find:</a:t>
            </a:r>
            <a:r>
              <a:rPr b="0" lang="en-US" sz="2200" spc="-1" strike="noStrike">
                <a:solidFill>
                  <a:srgbClr val="000000"/>
                </a:solidFill>
                <a:latin typeface="Times New Roman"/>
              </a:rPr>
              <a:t>	</a:t>
            </a:r>
            <a:r>
              <a:rPr b="0" lang="en-US" sz="2200" spc="-1" strike="noStrike">
                <a:solidFill>
                  <a:srgbClr val="000000"/>
                </a:solidFill>
                <a:latin typeface="Times New Roman"/>
              </a:rPr>
              <a:t>Lewis structure </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Solution Map: formula → skeletal → electron distribution → Lewis</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200" spc="-1" strike="noStrike">
              <a:solidFill>
                <a:srgbClr val="000000"/>
              </a:solidFill>
              <a:latin typeface="Times New Roman"/>
            </a:endParaRPr>
          </a:p>
        </p:txBody>
      </p:sp>
      <p:sp>
        <p:nvSpPr>
          <p:cNvPr id="663" name="TextShape 9"/>
          <p:cNvSpPr txBox="1"/>
          <p:nvPr/>
        </p:nvSpPr>
        <p:spPr>
          <a:xfrm>
            <a:off x="-360" y="0"/>
            <a:ext cx="4267080" cy="2286000"/>
          </a:xfrm>
          <a:prstGeom prst="rect">
            <a:avLst/>
          </a:prstGeom>
          <a:noFill/>
          <a:ln w="9360">
            <a:solidFill>
              <a:srgbClr val="000000"/>
            </a:solidFill>
            <a:miter/>
          </a:ln>
        </p:spPr>
        <p:txBody>
          <a:bodyPr lIns="274320" rIns="274320" tIns="13716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Example:</a:t>
            </a:r>
            <a:br/>
            <a:r>
              <a:rPr b="0" lang="en-US" sz="2400" spc="-1" strike="noStrike">
                <a:solidFill>
                  <a:srgbClr val="9900ff"/>
                </a:solidFill>
                <a:latin typeface="Times New Roman"/>
              </a:rPr>
              <a:t>Write the Lewis structure of CO</a:t>
            </a:r>
            <a:r>
              <a:rPr b="0" lang="en-US" sz="2400" spc="-1" strike="noStrike" baseline="-25000">
                <a:solidFill>
                  <a:srgbClr val="9900ff"/>
                </a:solidFill>
                <a:latin typeface="Times New Roman"/>
              </a:rPr>
              <a:t>2</a:t>
            </a:r>
            <a:r>
              <a:rPr b="0" lang="en-US" sz="2400" spc="-1" strike="noStrike">
                <a:solidFill>
                  <a:srgbClr val="9900ff"/>
                </a:solidFill>
                <a:latin typeface="Times New Roman"/>
              </a:rPr>
              <a:t>.</a:t>
            </a:r>
            <a:endParaRPr b="0" lang="en-US" sz="2400" spc="-1" strike="noStrike">
              <a:solidFill>
                <a:srgbClr val="9900ff"/>
              </a:solidFill>
              <a:latin typeface="Times New Roman"/>
            </a:endParaRPr>
          </a:p>
        </p:txBody>
      </p:sp>
      <p:grpSp>
        <p:nvGrpSpPr>
          <p:cNvPr id="664" name="Group 10"/>
          <p:cNvGrpSpPr/>
          <p:nvPr/>
        </p:nvGrpSpPr>
        <p:grpSpPr>
          <a:xfrm>
            <a:off x="6477120" y="4724280"/>
            <a:ext cx="1883520" cy="1191240"/>
            <a:chOff x="6477120" y="4724280"/>
            <a:chExt cx="1883520" cy="1191240"/>
          </a:xfrm>
        </p:grpSpPr>
        <p:sp>
          <p:nvSpPr>
            <p:cNvPr id="665" name="CustomShape 11"/>
            <p:cNvSpPr/>
            <p:nvPr/>
          </p:nvSpPr>
          <p:spPr>
            <a:xfrm>
              <a:off x="6693840" y="4724280"/>
              <a:ext cx="1666800" cy="11912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Start = 16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Used =  4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Left = 12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p:txBody>
        </p:sp>
        <p:sp>
          <p:nvSpPr>
            <p:cNvPr id="666" name="Line 12"/>
            <p:cNvSpPr/>
            <p:nvPr/>
          </p:nvSpPr>
          <p:spPr>
            <a:xfrm>
              <a:off x="6477120" y="5521320"/>
              <a:ext cx="1828800" cy="0"/>
            </a:xfrm>
            <a:prstGeom prst="line">
              <a:avLst/>
            </a:prstGeom>
            <a:ln w="9360">
              <a:solidFill>
                <a:srgbClr val="0066ff"/>
              </a:solidFill>
              <a:miter/>
            </a:ln>
          </p:spPr>
          <p:style>
            <a:lnRef idx="0"/>
            <a:fillRef idx="0"/>
            <a:effectRef idx="0"/>
            <a:fontRef idx="minor"/>
          </p:style>
        </p:sp>
      </p:grpSp>
    </p:spTree>
  </p:cSld>
  <p:transition>
    <p:fade thruBlk="true"/>
  </p:transition>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mc:AlternateContent>
        <mc:Choice xmlns:a14="http://schemas.microsoft.com/office/drawing/2010/main" Requires="a14">
          <p:sp>
            <p:nvSpPr>
              <p:cNvPr id="667" name="Formula 1"/>
              <p:cNvSpPr txBox="1"/>
              <p:nvPr/>
            </p:nvSpPr>
            <p:spPr>
              <a:xfrm>
                <a:off x="2743200" y="4343400"/>
                <a:ext cx="3095640" cy="1434960"/>
              </a:xfrm>
              <a:prstGeom prst="rect">
                <a:avLst/>
              </a:prstGeom>
            </p:spPr>
            <p:txBody>
              <a:bodyPr/>
              <a:p>
                <a14:m>
                  <m:oMath xmlns:m="http://schemas.openxmlformats.org/officeDocument/2006/math">
                    <m:m>
                      <m:mr>
                        <m:e/>
                        <m:e/>
                        <m:e/>
                        <m:e/>
                        <m:e/>
                        <m:e/>
                        <m:e/>
                      </m:mr>
                      <m:mr>
                        <m:e/>
                        <m:e>
                          <m:r>
                            <m:t xml:space="preserve">O</m:t>
                          </m:r>
                        </m:e>
                        <m:e>
                          <m:r>
                            <m:t xml:space="preserve">—</m:t>
                          </m:r>
                        </m:e>
                        <m:e>
                          <m:r>
                            <m:t xml:space="preserve">C</m:t>
                          </m:r>
                        </m:e>
                        <m:e>
                          <m:r>
                            <m:t xml:space="preserve">—</m:t>
                          </m:r>
                        </m:e>
                        <m:e>
                          <m:r>
                            <m:t xml:space="preserve">O</m:t>
                          </m:r>
                        </m:e>
                        <m:e/>
                      </m:mr>
                      <m:mr>
                        <m:e/>
                        <m:e/>
                        <m:e/>
                        <m:e/>
                        <m:e/>
                        <m:e/>
                        <m:e/>
                      </m:mr>
                    </m:m>
                  </m:oMath>
                </a14:m>
              </a:p>
            </p:txBody>
          </p:sp>
        </mc:Choice>
        <mc:Fallback/>
      </mc:AlternateContent>
      <p:sp>
        <p:nvSpPr>
          <p:cNvPr id="668" name="CustomShape 2"/>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669" name="CustomShape 3"/>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E0431806-901C-45F6-9608-0689A3B5E659}"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670" name="TextShape 4"/>
          <p:cNvSpPr txBox="1"/>
          <p:nvPr/>
        </p:nvSpPr>
        <p:spPr>
          <a:xfrm>
            <a:off x="0" y="2286000"/>
            <a:ext cx="9144000" cy="4572000"/>
          </a:xfrm>
          <a:prstGeom prst="rect">
            <a:avLst/>
          </a:prstGeom>
          <a:noFill/>
          <a:ln w="9360">
            <a:solidFill>
              <a:srgbClr val="000000"/>
            </a:solidFill>
            <a:miter/>
          </a:ln>
        </p:spPr>
        <p:txBody>
          <a:bodyPr lIns="274320" rIns="274320" tIns="137160">
            <a:normAutofit/>
          </a:bodyPr>
          <a:p>
            <a:pPr marL="342720" indent="-342720">
              <a:spcBef>
                <a:spcPts val="44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Apply the solution map</a:t>
            </a:r>
            <a:r>
              <a:rPr b="0" lang="en-US" sz="1800" spc="-1" strike="noStrike">
                <a:solidFill>
                  <a:srgbClr val="000000"/>
                </a:solidFill>
                <a:latin typeface="Times New Roman"/>
              </a:rPr>
              <a:t>.</a:t>
            </a:r>
            <a:endParaRPr b="0" lang="en-US" sz="1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Count and distribute the valence electrons.</a:t>
            </a:r>
            <a:endParaRPr b="0" lang="en-US" sz="2400" spc="-1" strike="noStrike">
              <a:solidFill>
                <a:srgbClr val="000000"/>
              </a:solidFill>
              <a:latin typeface="Times New Roman"/>
            </a:endParaRPr>
          </a:p>
          <a:p>
            <a:pPr lvl="2" marL="1143000" indent="-228600">
              <a:spcBef>
                <a:spcPts val="598"/>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Complete octets.</a:t>
            </a:r>
            <a:endParaRPr b="0" lang="en-US" sz="2400" spc="-1" strike="noStrike">
              <a:solidFill>
                <a:srgbClr val="000000"/>
              </a:solidFill>
              <a:latin typeface="Times New Roman"/>
            </a:endParaRPr>
          </a:p>
          <a:p>
            <a:pPr lvl="3" marL="1600200" indent="-228600">
              <a:spcBef>
                <a:spcPts val="598"/>
              </a:spcBef>
              <a:buClr>
                <a:srgbClr val="000000"/>
              </a:buClr>
              <a:buFont typeface="Times New Roman"/>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Outside atoms first.</a:t>
            </a:r>
            <a:endParaRPr b="0" lang="en-US" sz="2400" spc="-1" strike="noStrike">
              <a:solidFill>
                <a:srgbClr val="000000"/>
              </a:solidFill>
              <a:latin typeface="Times New Roman"/>
            </a:endParaRPr>
          </a:p>
          <a:p>
            <a:pPr lvl="1" marL="742680" indent="-28548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marL="342720" indent="-34272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grpSp>
        <p:nvGrpSpPr>
          <p:cNvPr id="671" name="Group 5"/>
          <p:cNvGrpSpPr/>
          <p:nvPr/>
        </p:nvGrpSpPr>
        <p:grpSpPr>
          <a:xfrm>
            <a:off x="6485760" y="2514600"/>
            <a:ext cx="2235240" cy="1241640"/>
            <a:chOff x="6485760" y="2514600"/>
            <a:chExt cx="2235240" cy="1241640"/>
          </a:xfrm>
        </p:grpSpPr>
        <p:sp>
          <p:nvSpPr>
            <p:cNvPr id="672" name="CustomShape 6"/>
            <p:cNvSpPr/>
            <p:nvPr/>
          </p:nvSpPr>
          <p:spPr>
            <a:xfrm>
              <a:off x="6485760" y="2514600"/>
              <a:ext cx="2235240" cy="12416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	</a:t>
              </a:r>
              <a:r>
                <a:rPr b="0" lang="en-US" sz="2400" spc="-1" strike="noStrike">
                  <a:solidFill>
                    <a:srgbClr val="000000"/>
                  </a:solidFill>
                  <a:latin typeface="Times New Roman"/>
                </a:rPr>
                <a:t>C = 4</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O = 2 ∙ 6</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Total</a:t>
              </a:r>
              <a:r>
                <a:rPr b="0" lang="en-US" sz="2400" spc="-1" strike="noStrike">
                  <a:solidFill>
                    <a:srgbClr val="000000"/>
                  </a:solidFill>
                  <a:latin typeface="Times New Roman"/>
                </a:rPr>
                <a:t>	</a:t>
              </a:r>
              <a:r>
                <a:rPr b="0" lang="en-US" sz="2400" spc="-1" strike="noStrike">
                  <a:solidFill>
                    <a:srgbClr val="000000"/>
                  </a:solidFill>
                  <a:latin typeface="Times New Roman"/>
                </a:rPr>
                <a:t>CO</a:t>
              </a:r>
              <a:r>
                <a:rPr b="0" lang="en-US" sz="2400" spc="-1" strike="noStrike" baseline="-25000">
                  <a:solidFill>
                    <a:srgbClr val="000000"/>
                  </a:solidFill>
                  <a:latin typeface="Times New Roman"/>
                </a:rPr>
                <a:t>2</a:t>
              </a:r>
              <a:r>
                <a:rPr b="0" lang="en-US" sz="2400" spc="-1" strike="noStrike">
                  <a:solidFill>
                    <a:srgbClr val="000000"/>
                  </a:solidFill>
                  <a:latin typeface="Times New Roman"/>
                </a:rPr>
                <a:t> = 16</a:t>
              </a:r>
              <a:endParaRPr b="0" lang="en-US" sz="2400" spc="-1" strike="noStrike">
                <a:solidFill>
                  <a:srgbClr val="000000"/>
                </a:solidFill>
                <a:latin typeface="Times New Roman"/>
              </a:endParaRPr>
            </a:p>
          </p:txBody>
        </p:sp>
        <p:sp>
          <p:nvSpPr>
            <p:cNvPr id="673" name="Line 7"/>
            <p:cNvSpPr/>
            <p:nvPr/>
          </p:nvSpPr>
          <p:spPr>
            <a:xfrm>
              <a:off x="6629400" y="3276720"/>
              <a:ext cx="1905120" cy="0"/>
            </a:xfrm>
            <a:prstGeom prst="line">
              <a:avLst/>
            </a:prstGeom>
            <a:ln w="9360">
              <a:solidFill>
                <a:srgbClr val="0066ff"/>
              </a:solidFill>
              <a:miter/>
            </a:ln>
          </p:spPr>
          <p:style>
            <a:lnRef idx="0"/>
            <a:fillRef idx="0"/>
            <a:effectRef idx="0"/>
            <a:fontRef idx="minor"/>
          </p:style>
        </p:sp>
      </p:grpSp>
      <mc:AlternateContent>
        <mc:Choice xmlns:a14="http://schemas.microsoft.com/office/drawing/2010/main" Requires="a14">
          <p:sp>
            <p:nvSpPr>
              <p:cNvPr id="674" name="Formula 8"/>
              <p:cNvSpPr txBox="1"/>
              <p:nvPr/>
            </p:nvSpPr>
            <p:spPr>
              <a:xfrm>
                <a:off x="2743200" y="4343400"/>
                <a:ext cx="3095640" cy="1371600"/>
              </a:xfrm>
              <a:prstGeom prst="rect">
                <a:avLst/>
              </a:prstGeom>
            </p:spPr>
            <p:txBody>
              <a:bodyPr/>
              <a:p>
                <a14:m>
                  <m:oMath xmlns:m="http://schemas.openxmlformats.org/officeDocument/2006/math">
                    <m:m>
                      <m:mr>
                        <m:e/>
                        <m:e>
                          <m:r>
                            <m:t xml:space="preserve">⋅</m:t>
                          </m:r>
                        </m:e>
                        <m:e/>
                        <m:e/>
                        <m:e>
                          <m:r>
                            <m:t xml:space="preserve">⋅</m:t>
                          </m:r>
                        </m:e>
                      </m:mr>
                      <m:mr>
                        <m:e>
                          <m:r>
                            <m:t xml:space="preserve">:</m:t>
                          </m:r>
                        </m:e>
                        <m:e>
                          <m:r>
                            <m:t xml:space="preserve">O</m:t>
                          </m:r>
                        </m:e>
                        <m:e>
                          <m:r>
                            <m:t xml:space="preserve">—</m:t>
                          </m:r>
                        </m:e>
                        <m:e>
                          <m:r>
                            <m:t xml:space="preserve">C</m:t>
                          </m:r>
                        </m:e>
                        <m:e/>
                      </m:mr>
                    </m:m>
                    <m:r>
                      <m:t xml:space="preserve">O</m:t>
                    </m:r>
                    <m:r>
                      <m:t xml:space="preserve">:</m:t>
                    </m:r>
                    <m:r>
                      <m:t xml:space="preserve">⋅</m:t>
                    </m:r>
                    <m:r>
                      <m:t xml:space="preserve">⋅</m:t>
                    </m:r>
                  </m:oMath>
                </a14:m>
              </a:p>
            </p:txBody>
          </p:sp>
        </mc:Choice>
        <mc:Fallback/>
      </mc:AlternateContent>
      <p:sp>
        <p:nvSpPr>
          <p:cNvPr id="675" name="TextShape 9"/>
          <p:cNvSpPr txBox="1"/>
          <p:nvPr/>
        </p:nvSpPr>
        <p:spPr>
          <a:xfrm>
            <a:off x="4266720" y="0"/>
            <a:ext cx="4876920" cy="2286000"/>
          </a:xfrm>
          <a:prstGeom prst="rect">
            <a:avLst/>
          </a:prstGeom>
          <a:noFill/>
          <a:ln w="9360">
            <a:solidFill>
              <a:srgbClr val="000000"/>
            </a:solidFill>
            <a:miter/>
          </a:ln>
        </p:spPr>
        <p:txBody>
          <a:bodyPr lIns="274320" rIns="274320" tIns="137160">
            <a:normAutofit/>
          </a:bodyPr>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Information:</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Given: CO</a:t>
            </a:r>
            <a:r>
              <a:rPr b="0" lang="en-US" sz="2200" spc="-1" strike="noStrike" baseline="-25000">
                <a:solidFill>
                  <a:srgbClr val="000000"/>
                </a:solidFill>
                <a:latin typeface="Times New Roman"/>
              </a:rPr>
              <a:t>2</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Find:</a:t>
            </a:r>
            <a:r>
              <a:rPr b="0" lang="en-US" sz="2200" spc="-1" strike="noStrike">
                <a:solidFill>
                  <a:srgbClr val="000000"/>
                </a:solidFill>
                <a:latin typeface="Times New Roman"/>
              </a:rPr>
              <a:t>	</a:t>
            </a:r>
            <a:r>
              <a:rPr b="0" lang="en-US" sz="2200" spc="-1" strike="noStrike">
                <a:solidFill>
                  <a:srgbClr val="000000"/>
                </a:solidFill>
                <a:latin typeface="Times New Roman"/>
              </a:rPr>
              <a:t>Lewis structure </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Solution Map: formula → skeletal → electron distribution → Lewis</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200" spc="-1" strike="noStrike">
              <a:solidFill>
                <a:srgbClr val="000000"/>
              </a:solidFill>
              <a:latin typeface="Times New Roman"/>
            </a:endParaRPr>
          </a:p>
        </p:txBody>
      </p:sp>
      <p:sp>
        <p:nvSpPr>
          <p:cNvPr id="676" name="TextShape 10"/>
          <p:cNvSpPr txBox="1"/>
          <p:nvPr/>
        </p:nvSpPr>
        <p:spPr>
          <a:xfrm>
            <a:off x="-360" y="0"/>
            <a:ext cx="4267080" cy="2286000"/>
          </a:xfrm>
          <a:prstGeom prst="rect">
            <a:avLst/>
          </a:prstGeom>
          <a:noFill/>
          <a:ln w="9360">
            <a:solidFill>
              <a:srgbClr val="000000"/>
            </a:solidFill>
            <a:miter/>
          </a:ln>
        </p:spPr>
        <p:txBody>
          <a:bodyPr lIns="274320" rIns="274320" tIns="13716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Example:</a:t>
            </a:r>
            <a:br/>
            <a:r>
              <a:rPr b="0" lang="en-US" sz="2400" spc="-1" strike="noStrike">
                <a:solidFill>
                  <a:srgbClr val="9900ff"/>
                </a:solidFill>
                <a:latin typeface="Times New Roman"/>
              </a:rPr>
              <a:t>Write the Lewis structure of CO</a:t>
            </a:r>
            <a:r>
              <a:rPr b="0" lang="en-US" sz="2400" spc="-1" strike="noStrike" baseline="-25000">
                <a:solidFill>
                  <a:srgbClr val="9900ff"/>
                </a:solidFill>
                <a:latin typeface="Times New Roman"/>
              </a:rPr>
              <a:t>2</a:t>
            </a:r>
            <a:r>
              <a:rPr b="0" lang="en-US" sz="2400" spc="-1" strike="noStrike">
                <a:solidFill>
                  <a:srgbClr val="9900ff"/>
                </a:solidFill>
                <a:latin typeface="Times New Roman"/>
              </a:rPr>
              <a:t>.</a:t>
            </a:r>
            <a:endParaRPr b="0" lang="en-US" sz="2400" spc="-1" strike="noStrike">
              <a:solidFill>
                <a:srgbClr val="9900ff"/>
              </a:solidFill>
              <a:latin typeface="Times New Roman"/>
            </a:endParaRPr>
          </a:p>
        </p:txBody>
      </p:sp>
      <p:grpSp>
        <p:nvGrpSpPr>
          <p:cNvPr id="677" name="Group 11"/>
          <p:cNvGrpSpPr/>
          <p:nvPr/>
        </p:nvGrpSpPr>
        <p:grpSpPr>
          <a:xfrm>
            <a:off x="6553080" y="3809880"/>
            <a:ext cx="1883520" cy="1191240"/>
            <a:chOff x="6553080" y="3809880"/>
            <a:chExt cx="1883520" cy="1191240"/>
          </a:xfrm>
        </p:grpSpPr>
        <p:sp>
          <p:nvSpPr>
            <p:cNvPr id="678" name="CustomShape 12"/>
            <p:cNvSpPr/>
            <p:nvPr/>
          </p:nvSpPr>
          <p:spPr>
            <a:xfrm>
              <a:off x="6769800" y="3809880"/>
              <a:ext cx="1666800" cy="11912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Start = 16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Used =  4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Left = 12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p:txBody>
        </p:sp>
        <p:sp>
          <p:nvSpPr>
            <p:cNvPr id="679" name="Line 13"/>
            <p:cNvSpPr/>
            <p:nvPr/>
          </p:nvSpPr>
          <p:spPr>
            <a:xfrm>
              <a:off x="6553080" y="4606920"/>
              <a:ext cx="1828800" cy="0"/>
            </a:xfrm>
            <a:prstGeom prst="line">
              <a:avLst/>
            </a:prstGeom>
            <a:ln w="9360">
              <a:solidFill>
                <a:srgbClr val="0066ff"/>
              </a:solidFill>
              <a:miter/>
            </a:ln>
          </p:spPr>
          <p:style>
            <a:lnRef idx="0"/>
            <a:fillRef idx="0"/>
            <a:effectRef idx="0"/>
            <a:fontRef idx="minor"/>
          </p:style>
        </p:sp>
      </p:grpSp>
      <p:grpSp>
        <p:nvGrpSpPr>
          <p:cNvPr id="680" name="Group 14"/>
          <p:cNvGrpSpPr/>
          <p:nvPr/>
        </p:nvGrpSpPr>
        <p:grpSpPr>
          <a:xfrm>
            <a:off x="6477120" y="5105520"/>
            <a:ext cx="1925640" cy="1191240"/>
            <a:chOff x="6477120" y="5105520"/>
            <a:chExt cx="1925640" cy="1191240"/>
          </a:xfrm>
        </p:grpSpPr>
        <p:sp>
          <p:nvSpPr>
            <p:cNvPr id="681" name="CustomShape 15"/>
            <p:cNvSpPr/>
            <p:nvPr/>
          </p:nvSpPr>
          <p:spPr>
            <a:xfrm>
              <a:off x="6694920" y="5105520"/>
              <a:ext cx="1707840" cy="11912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Start = 12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Used = 12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Left  =  0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p:txBody>
        </p:sp>
        <p:sp>
          <p:nvSpPr>
            <p:cNvPr id="682" name="Line 16"/>
            <p:cNvSpPr/>
            <p:nvPr/>
          </p:nvSpPr>
          <p:spPr>
            <a:xfrm>
              <a:off x="6477120" y="5902200"/>
              <a:ext cx="1828440" cy="0"/>
            </a:xfrm>
            <a:prstGeom prst="line">
              <a:avLst/>
            </a:prstGeom>
            <a:ln w="9360">
              <a:solidFill>
                <a:srgbClr val="0066ff"/>
              </a:solidFill>
              <a:miter/>
            </a:ln>
          </p:spPr>
          <p:style>
            <a:lnRef idx="0"/>
            <a:fillRef idx="0"/>
            <a:effectRef idx="0"/>
            <a:fontRef idx="minor"/>
          </p:style>
        </p:sp>
      </p:grpSp>
    </p:spTree>
  </p:cSld>
  <p:transition>
    <p:fade thruBlk="true"/>
  </p:transition>
  <p:timing>
    <p:tnLst>
      <p:par>
        <p:cTn id="429" dur="indefinite" restart="never" nodeType="tmRoot">
          <p:childTnLst>
            <p:seq>
              <p:cTn id="430" dur="indefinite" nodeType="mainSeq">
                <p:childTnLst>
                  <p:par>
                    <p:cTn id="431" fill="hold">
                      <p:stCondLst>
                        <p:cond delay="indefinite"/>
                      </p:stCondLst>
                      <p:childTnLst>
                        <p:par>
                          <p:cTn id="432" fill="hold">
                            <p:stCondLst>
                              <p:cond delay="0"/>
                            </p:stCondLst>
                            <p:childTnLst>
                              <p:par>
                                <p:cTn id="433" nodeType="clickEffect" fill="hold" presetClass="entr" presetID="1">
                                  <p:stCondLst>
                                    <p:cond delay="0"/>
                                  </p:stCondLst>
                                  <p:childTnLst>
                                    <p:set>
                                      <p:cBhvr>
                                        <p:cTn id="434" dur="1" fill="hold">
                                          <p:stCondLst>
                                            <p:cond delay="499"/>
                                          </p:stCondLst>
                                        </p:cTn>
                                        <p:tgtEl>
                                          <p:spTgt spid="674"/>
                                        </p:tgtEl>
                                        <p:attrNameLst>
                                          <p:attrName>style.visibility</p:attrName>
                                        </p:attrNameLst>
                                      </p:cBhvr>
                                      <p:to>
                                        <p:strVal val="visible"/>
                                      </p:to>
                                    </p:set>
                                  </p:childTnLst>
                                </p:cTn>
                              </p:par>
                            </p:childTnLst>
                          </p:cTn>
                        </p:par>
                        <p:par>
                          <p:cTn id="435" fill="hold">
                            <p:stCondLst>
                              <p:cond delay="500"/>
                            </p:stCondLst>
                            <p:childTnLst>
                              <p:par>
                                <p:cTn id="436" nodeType="afterEffect" fill="hold" presetClass="entr" presetID="22" presetSubtype="8">
                                  <p:stCondLst>
                                    <p:cond delay="0"/>
                                  </p:stCondLst>
                                  <p:childTnLst>
                                    <p:set>
                                      <p:cBhvr>
                                        <p:cTn id="437" dur="1" fill="hold">
                                          <p:stCondLst>
                                            <p:cond delay="0"/>
                                          </p:stCondLst>
                                        </p:cTn>
                                        <p:tgtEl>
                                          <p:spTgt spid="680"/>
                                        </p:tgtEl>
                                        <p:attrNameLst>
                                          <p:attrName>style.visibility</p:attrName>
                                        </p:attrNameLst>
                                      </p:cBhvr>
                                      <p:to>
                                        <p:strVal val="visible"/>
                                      </p:to>
                                    </p:set>
                                    <p:animEffect filter="wipe(left)" transition="in">
                                      <p:cBhvr additive="repl">
                                        <p:cTn id="438" dur="500"/>
                                        <p:tgtEl>
                                          <p:spTgt spid="6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83"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684"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2D2A2F10-55B1-4DC0-8681-741FDE241337}"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685" name="TextShape 3"/>
          <p:cNvSpPr txBox="1"/>
          <p:nvPr/>
        </p:nvSpPr>
        <p:spPr>
          <a:xfrm>
            <a:off x="0" y="2286000"/>
            <a:ext cx="9144000" cy="4572000"/>
          </a:xfrm>
          <a:prstGeom prst="rect">
            <a:avLst/>
          </a:prstGeom>
          <a:noFill/>
          <a:ln w="9360">
            <a:solidFill>
              <a:srgbClr val="000000"/>
            </a:solidFill>
            <a:miter/>
          </a:ln>
        </p:spPr>
        <p:txBody>
          <a:bodyPr lIns="274320" rIns="274320" tIns="137160">
            <a:normAutofit/>
          </a:bodyPr>
          <a:p>
            <a:pPr marL="342720" indent="-342720">
              <a:spcBef>
                <a:spcPts val="44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Apply the solution map</a:t>
            </a:r>
            <a:r>
              <a:rPr b="0" lang="en-US" sz="1800" spc="-1" strike="noStrike">
                <a:solidFill>
                  <a:srgbClr val="000000"/>
                </a:solidFill>
                <a:latin typeface="Times New Roman"/>
              </a:rPr>
              <a:t>.</a:t>
            </a:r>
            <a:endParaRPr b="0" lang="en-US" sz="1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Count and distribute the valence electrons.</a:t>
            </a:r>
            <a:endParaRPr b="0" lang="en-US" sz="2400" spc="-1" strike="noStrike">
              <a:solidFill>
                <a:srgbClr val="000000"/>
              </a:solidFill>
              <a:latin typeface="Times New Roman"/>
            </a:endParaRPr>
          </a:p>
          <a:p>
            <a:pPr lvl="2" marL="1143000" indent="-228600">
              <a:spcBef>
                <a:spcPts val="598"/>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Complete octets.</a:t>
            </a:r>
            <a:endParaRPr b="0" lang="en-US" sz="2400" spc="-1" strike="noStrike">
              <a:solidFill>
                <a:srgbClr val="000000"/>
              </a:solidFill>
              <a:latin typeface="Times New Roman"/>
            </a:endParaRPr>
          </a:p>
          <a:p>
            <a:pPr lvl="3" marL="1600200" indent="-228600">
              <a:spcBef>
                <a:spcPts val="598"/>
              </a:spcBef>
              <a:buClr>
                <a:srgbClr val="000000"/>
              </a:buClr>
              <a:buFont typeface="Times New Roman"/>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If not enough electrons to complete octet of central atom, bring in pairs of electrons from attached atom to make multiple bonds.</a:t>
            </a:r>
            <a:endParaRPr b="0" lang="en-US" sz="2400" spc="-1" strike="noStrike">
              <a:solidFill>
                <a:srgbClr val="000000"/>
              </a:solidFill>
              <a:latin typeface="Times New Roman"/>
            </a:endParaRPr>
          </a:p>
          <a:p>
            <a:pPr lvl="1" marL="742680" indent="-28548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marL="342720" indent="-34272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mc:AlternateContent>
        <mc:Choice xmlns:a14="http://schemas.microsoft.com/office/drawing/2010/main" Requires="a14">
          <p:sp>
            <p:nvSpPr>
              <p:cNvPr id="686" name="Formula 4"/>
              <p:cNvSpPr txBox="1"/>
              <p:nvPr/>
            </p:nvSpPr>
            <p:spPr>
              <a:xfrm>
                <a:off x="228600" y="4800600"/>
                <a:ext cx="3095640" cy="1371600"/>
              </a:xfrm>
              <a:prstGeom prst="rect">
                <a:avLst/>
              </a:prstGeom>
            </p:spPr>
            <p:txBody>
              <a:bodyPr/>
              <a:p>
                <a14:m>
                  <m:oMath xmlns:m="http://schemas.openxmlformats.org/officeDocument/2006/math">
                    <m:m>
                      <m:mr>
                        <m:e/>
                        <m:e>
                          <m:r>
                            <m:t xml:space="preserve">⋅</m:t>
                          </m:r>
                        </m:e>
                        <m:e/>
                        <m:e/>
                        <m:e>
                          <m:r>
                            <m:t xml:space="preserve">⋅</m:t>
                          </m:r>
                        </m:e>
                      </m:mr>
                      <m:mr>
                        <m:e>
                          <m:r>
                            <m:t xml:space="preserve">:</m:t>
                          </m:r>
                        </m:e>
                        <m:e>
                          <m:r>
                            <m:t xml:space="preserve">O</m:t>
                          </m:r>
                        </m:e>
                        <m:e>
                          <m:r>
                            <m:t xml:space="preserve">—</m:t>
                          </m:r>
                        </m:e>
                        <m:e>
                          <m:r>
                            <m:t xml:space="preserve">C</m:t>
                          </m:r>
                        </m:e>
                        <m:e/>
                      </m:mr>
                    </m:m>
                    <m:r>
                      <m:t xml:space="preserve">O</m:t>
                    </m:r>
                    <m:r>
                      <m:t xml:space="preserve">:</m:t>
                    </m:r>
                    <m:r>
                      <m:t xml:space="preserve">⋅</m:t>
                    </m:r>
                    <m:r>
                      <m:t xml:space="preserve">⋅</m:t>
                    </m:r>
                  </m:oMath>
                </a14:m>
              </a:p>
            </p:txBody>
          </p:sp>
        </mc:Choice>
        <mc:Fallback/>
      </mc:AlternateContent>
      <p:sp>
        <p:nvSpPr>
          <p:cNvPr id="687" name="TextShape 5"/>
          <p:cNvSpPr txBox="1"/>
          <p:nvPr/>
        </p:nvSpPr>
        <p:spPr>
          <a:xfrm>
            <a:off x="4266720" y="0"/>
            <a:ext cx="4876920" cy="2286000"/>
          </a:xfrm>
          <a:prstGeom prst="rect">
            <a:avLst/>
          </a:prstGeom>
          <a:noFill/>
          <a:ln w="9360">
            <a:solidFill>
              <a:srgbClr val="000000"/>
            </a:solidFill>
            <a:miter/>
          </a:ln>
        </p:spPr>
        <p:txBody>
          <a:bodyPr lIns="274320" rIns="274320" tIns="137160">
            <a:normAutofit/>
          </a:bodyPr>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Information:</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Given: CO</a:t>
            </a:r>
            <a:r>
              <a:rPr b="0" lang="en-US" sz="2200" spc="-1" strike="noStrike" baseline="-25000">
                <a:solidFill>
                  <a:srgbClr val="000000"/>
                </a:solidFill>
                <a:latin typeface="Times New Roman"/>
              </a:rPr>
              <a:t>2</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Find:</a:t>
            </a:r>
            <a:r>
              <a:rPr b="0" lang="en-US" sz="2200" spc="-1" strike="noStrike">
                <a:solidFill>
                  <a:srgbClr val="000000"/>
                </a:solidFill>
                <a:latin typeface="Times New Roman"/>
              </a:rPr>
              <a:t>	</a:t>
            </a:r>
            <a:r>
              <a:rPr b="0" lang="en-US" sz="2200" spc="-1" strike="noStrike">
                <a:solidFill>
                  <a:srgbClr val="000000"/>
                </a:solidFill>
                <a:latin typeface="Times New Roman"/>
              </a:rPr>
              <a:t>Lewis structure </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Solution Map: formula → skeletal → electron distribution → Lewis</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200" spc="-1" strike="noStrike">
              <a:solidFill>
                <a:srgbClr val="000000"/>
              </a:solidFill>
              <a:latin typeface="Times New Roman"/>
            </a:endParaRPr>
          </a:p>
        </p:txBody>
      </p:sp>
      <p:sp>
        <p:nvSpPr>
          <p:cNvPr id="688" name="TextShape 6"/>
          <p:cNvSpPr txBox="1"/>
          <p:nvPr/>
        </p:nvSpPr>
        <p:spPr>
          <a:xfrm>
            <a:off x="-360" y="0"/>
            <a:ext cx="4267080" cy="2286000"/>
          </a:xfrm>
          <a:prstGeom prst="rect">
            <a:avLst/>
          </a:prstGeom>
          <a:noFill/>
          <a:ln w="9360">
            <a:solidFill>
              <a:srgbClr val="000000"/>
            </a:solidFill>
            <a:miter/>
          </a:ln>
        </p:spPr>
        <p:txBody>
          <a:bodyPr lIns="274320" rIns="274320" tIns="13716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Example:</a:t>
            </a:r>
            <a:br/>
            <a:r>
              <a:rPr b="0" lang="en-US" sz="2400" spc="-1" strike="noStrike">
                <a:solidFill>
                  <a:srgbClr val="9900ff"/>
                </a:solidFill>
                <a:latin typeface="Times New Roman"/>
              </a:rPr>
              <a:t>Write the Lewis structure of CO</a:t>
            </a:r>
            <a:r>
              <a:rPr b="0" lang="en-US" sz="2400" spc="-1" strike="noStrike" baseline="-25000">
                <a:solidFill>
                  <a:srgbClr val="9900ff"/>
                </a:solidFill>
                <a:latin typeface="Times New Roman"/>
              </a:rPr>
              <a:t>2</a:t>
            </a:r>
            <a:r>
              <a:rPr b="0" lang="en-US" sz="2400" spc="-1" strike="noStrike">
                <a:solidFill>
                  <a:srgbClr val="9900ff"/>
                </a:solidFill>
                <a:latin typeface="Times New Roman"/>
              </a:rPr>
              <a:t>.</a:t>
            </a:r>
            <a:endParaRPr b="0" lang="en-US" sz="2400" spc="-1" strike="noStrike">
              <a:solidFill>
                <a:srgbClr val="9900ff"/>
              </a:solidFill>
              <a:latin typeface="Times New Roman"/>
            </a:endParaRPr>
          </a:p>
        </p:txBody>
      </p:sp>
      <p:grpSp>
        <p:nvGrpSpPr>
          <p:cNvPr id="689" name="Group 7"/>
          <p:cNvGrpSpPr/>
          <p:nvPr/>
        </p:nvGrpSpPr>
        <p:grpSpPr>
          <a:xfrm>
            <a:off x="6934320" y="4952880"/>
            <a:ext cx="1925640" cy="1191240"/>
            <a:chOff x="6934320" y="4952880"/>
            <a:chExt cx="1925640" cy="1191240"/>
          </a:xfrm>
        </p:grpSpPr>
        <p:sp>
          <p:nvSpPr>
            <p:cNvPr id="690" name="CustomShape 8"/>
            <p:cNvSpPr/>
            <p:nvPr/>
          </p:nvSpPr>
          <p:spPr>
            <a:xfrm>
              <a:off x="7152120" y="4952880"/>
              <a:ext cx="1707840" cy="11912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Start = 12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Used = 12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Left  =  0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p:txBody>
        </p:sp>
        <p:sp>
          <p:nvSpPr>
            <p:cNvPr id="691" name="Line 9"/>
            <p:cNvSpPr/>
            <p:nvPr/>
          </p:nvSpPr>
          <p:spPr>
            <a:xfrm>
              <a:off x="6934320" y="5749920"/>
              <a:ext cx="1828440" cy="0"/>
            </a:xfrm>
            <a:prstGeom prst="line">
              <a:avLst/>
            </a:prstGeom>
            <a:ln w="9360">
              <a:solidFill>
                <a:srgbClr val="0066ff"/>
              </a:solidFill>
              <a:miter/>
            </a:ln>
          </p:spPr>
          <p:style>
            <a:lnRef idx="0"/>
            <a:fillRef idx="0"/>
            <a:effectRef idx="0"/>
            <a:fontRef idx="minor"/>
          </p:style>
        </p:sp>
      </p:grpSp>
      <mc:AlternateContent>
        <mc:Choice xmlns:a14="http://schemas.microsoft.com/office/drawing/2010/main" Requires="a14">
          <p:sp>
            <p:nvSpPr>
              <p:cNvPr id="692" name="Formula 10"/>
              <p:cNvSpPr txBox="1"/>
              <p:nvPr/>
            </p:nvSpPr>
            <p:spPr>
              <a:xfrm>
                <a:off x="3676680" y="4800600"/>
                <a:ext cx="2905200" cy="1371600"/>
              </a:xfrm>
              <a:prstGeom prst="rect">
                <a:avLst/>
              </a:prstGeom>
            </p:spPr>
            <p:txBody>
              <a:bodyPr/>
              <a:p>
                <a14:m>
                  <m:oMath xmlns:m="http://schemas.openxmlformats.org/officeDocument/2006/math">
                    <m:m>
                      <m:mr>
                        <m:e/>
                        <m:e>
                          <m:r>
                            <m:t xml:space="preserve">⋅</m:t>
                          </m:r>
                        </m:e>
                        <m:e/>
                        <m:e/>
                        <m:e>
                          <m:r>
                            <m:t xml:space="preserve">⋅</m:t>
                          </m:r>
                        </m:e>
                      </m:mr>
                      <m:mr>
                        <m:e>
                          <m:r>
                            <m:t xml:space="preserve">:</m:t>
                          </m:r>
                        </m:e>
                        <m:e>
                          <m:r>
                            <m:t xml:space="preserve">O</m:t>
                          </m:r>
                        </m:e>
                        <m:e>
                          <m:r>
                            <m:t xml:space="preserve">=</m:t>
                          </m:r>
                        </m:e>
                        <m:e>
                          <m:r>
                            <m:t xml:space="preserve">C</m:t>
                          </m:r>
                        </m:e>
                        <m:e/>
                      </m:mr>
                    </m:m>
                    <m:r>
                      <m:t xml:space="preserve">O</m:t>
                    </m:r>
                    <m:r>
                      <m:t xml:space="preserve">:</m:t>
                    </m:r>
                  </m:oMath>
                </a14:m>
              </a:p>
            </p:txBody>
          </p:sp>
        </mc:Choice>
        <mc:Fallback/>
      </mc:AlternateContent>
      <p:sp>
        <p:nvSpPr>
          <p:cNvPr id="693" name="CustomShape 11"/>
          <p:cNvSpPr/>
          <p:nvPr/>
        </p:nvSpPr>
        <p:spPr>
          <a:xfrm>
            <a:off x="2286000" y="5638680"/>
            <a:ext cx="457200" cy="762120"/>
          </a:xfrm>
          <a:custGeom>
            <a:avLst/>
            <a:gdLst/>
            <a:ahLst/>
            <a:rect l="l" t="t" r="r" b="b"/>
            <a:pathLst>
              <a:path w="288" h="480">
                <a:moveTo>
                  <a:pt x="288" y="288"/>
                </a:moveTo>
                <a:cubicBezTo>
                  <a:pt x="240" y="384"/>
                  <a:pt x="192" y="480"/>
                  <a:pt x="144" y="432"/>
                </a:cubicBezTo>
                <a:cubicBezTo>
                  <a:pt x="96" y="384"/>
                  <a:pt x="48" y="192"/>
                  <a:pt x="0" y="0"/>
                </a:cubicBezTo>
              </a:path>
            </a:pathLst>
          </a:custGeom>
          <a:noFill/>
          <a:ln w="28440">
            <a:solidFill>
              <a:srgbClr val="0066ff"/>
            </a:solidFill>
            <a:round/>
            <a:tailEnd len="med" type="arrow" w="med"/>
          </a:ln>
        </p:spPr>
        <p:style>
          <a:lnRef idx="0"/>
          <a:fillRef idx="0"/>
          <a:effectRef idx="0"/>
          <a:fontRef idx="minor"/>
        </p:style>
      </p:sp>
      <p:sp>
        <p:nvSpPr>
          <p:cNvPr id="694" name="CustomShape 12"/>
          <p:cNvSpPr/>
          <p:nvPr/>
        </p:nvSpPr>
        <p:spPr>
          <a:xfrm flipH="1">
            <a:off x="762120" y="5638680"/>
            <a:ext cx="457200" cy="762120"/>
          </a:xfrm>
          <a:custGeom>
            <a:avLst/>
            <a:gdLst/>
            <a:ahLst/>
            <a:rect l="l" t="t" r="r" b="b"/>
            <a:pathLst>
              <a:path w="288" h="480">
                <a:moveTo>
                  <a:pt x="288" y="288"/>
                </a:moveTo>
                <a:cubicBezTo>
                  <a:pt x="240" y="384"/>
                  <a:pt x="192" y="480"/>
                  <a:pt x="144" y="432"/>
                </a:cubicBezTo>
                <a:cubicBezTo>
                  <a:pt x="96" y="384"/>
                  <a:pt x="48" y="192"/>
                  <a:pt x="0" y="0"/>
                </a:cubicBezTo>
              </a:path>
            </a:pathLst>
          </a:custGeom>
          <a:noFill/>
          <a:ln w="28440">
            <a:solidFill>
              <a:srgbClr val="0066ff"/>
            </a:solidFill>
            <a:round/>
            <a:tailEnd len="med" type="arrow" w="med"/>
          </a:ln>
        </p:spPr>
        <p:style>
          <a:lnRef idx="0"/>
          <a:fillRef idx="0"/>
          <a:effectRef idx="0"/>
          <a:fontRef idx="minor"/>
        </p:style>
      </p:sp>
    </p:spTree>
  </p:cSld>
  <p:transition>
    <p:fade thruBlk="true"/>
  </p:transition>
  <p:timing>
    <p:tnLst>
      <p:par>
        <p:cTn id="439" dur="indefinite" restart="never" nodeType="tmRoot">
          <p:childTnLst>
            <p:seq>
              <p:cTn id="440" dur="indefinite" nodeType="mainSeq">
                <p:childTnLst>
                  <p:par>
                    <p:cTn id="441" fill="hold">
                      <p:stCondLst>
                        <p:cond delay="indefinite"/>
                      </p:stCondLst>
                      <p:childTnLst>
                        <p:par>
                          <p:cTn id="442" fill="hold">
                            <p:stCondLst>
                              <p:cond delay="0"/>
                            </p:stCondLst>
                            <p:childTnLst>
                              <p:par>
                                <p:cTn id="443" nodeType="clickEffect" fill="hold" presetClass="entr" presetID="22" presetSubtype="8">
                                  <p:stCondLst>
                                    <p:cond delay="0"/>
                                  </p:stCondLst>
                                  <p:childTnLst>
                                    <p:set>
                                      <p:cBhvr>
                                        <p:cTn id="444" dur="1" fill="hold">
                                          <p:stCondLst>
                                            <p:cond delay="0"/>
                                          </p:stCondLst>
                                        </p:cTn>
                                        <p:tgtEl>
                                          <p:spTgt spid="694"/>
                                        </p:tgtEl>
                                        <p:attrNameLst>
                                          <p:attrName>style.visibility</p:attrName>
                                        </p:attrNameLst>
                                      </p:cBhvr>
                                      <p:to>
                                        <p:strVal val="visible"/>
                                      </p:to>
                                    </p:set>
                                    <p:animEffect filter="wipe(left)" transition="in">
                                      <p:cBhvr additive="repl">
                                        <p:cTn id="445" dur="500"/>
                                        <p:tgtEl>
                                          <p:spTgt spid="694"/>
                                        </p:tgtEl>
                                      </p:cBhvr>
                                    </p:animEffect>
                                  </p:childTnLst>
                                </p:cTn>
                              </p:par>
                            </p:childTnLst>
                          </p:cTn>
                        </p:par>
                        <p:par>
                          <p:cTn id="446" fill="hold">
                            <p:stCondLst>
                              <p:cond delay="500"/>
                            </p:stCondLst>
                            <p:childTnLst>
                              <p:par>
                                <p:cTn id="447" nodeType="afterEffect" fill="hold" presetClass="entr" presetID="22" presetSubtype="2">
                                  <p:stCondLst>
                                    <p:cond delay="2000"/>
                                  </p:stCondLst>
                                  <p:childTnLst>
                                    <p:set>
                                      <p:cBhvr>
                                        <p:cTn id="448" dur="1" fill="hold">
                                          <p:stCondLst>
                                            <p:cond delay="0"/>
                                          </p:stCondLst>
                                        </p:cTn>
                                        <p:tgtEl>
                                          <p:spTgt spid="693"/>
                                        </p:tgtEl>
                                        <p:attrNameLst>
                                          <p:attrName>style.visibility</p:attrName>
                                        </p:attrNameLst>
                                      </p:cBhvr>
                                      <p:to>
                                        <p:strVal val="visible"/>
                                      </p:to>
                                    </p:set>
                                    <p:animEffect filter="wipe(right)" transition="in">
                                      <p:cBhvr additive="repl">
                                        <p:cTn id="449" dur="500"/>
                                        <p:tgtEl>
                                          <p:spTgt spid="693"/>
                                        </p:tgtEl>
                                      </p:cBhvr>
                                    </p:animEffect>
                                  </p:childTnLst>
                                </p:cTn>
                              </p:par>
                            </p:childTnLst>
                          </p:cTn>
                        </p:par>
                        <p:par>
                          <p:cTn id="450" fill="hold">
                            <p:stCondLst>
                              <p:cond delay="3000"/>
                            </p:stCondLst>
                            <p:childTnLst>
                              <p:par>
                                <p:cTn id="451" nodeType="afterEffect" fill="hold" presetClass="entr" presetID="9">
                                  <p:stCondLst>
                                    <p:cond delay="1000"/>
                                  </p:stCondLst>
                                  <p:childTnLst>
                                    <p:set>
                                      <p:cBhvr>
                                        <p:cTn id="452" dur="1" fill="hold">
                                          <p:stCondLst>
                                            <p:cond delay="0"/>
                                          </p:stCondLst>
                                        </p:cTn>
                                        <p:tgtEl>
                                          <p:spTgt spid="692"/>
                                        </p:tgtEl>
                                        <p:attrNameLst>
                                          <p:attrName>style.visibility</p:attrName>
                                        </p:attrNameLst>
                                      </p:cBhvr>
                                      <p:to>
                                        <p:strVal val="visible"/>
                                      </p:to>
                                    </p:set>
                                    <p:animEffect filter="dissolve" transition="in">
                                      <p:cBhvr additive="repl">
                                        <p:cTn id="453" dur="500"/>
                                        <p:tgtEl>
                                          <p:spTgt spid="69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2"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103"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508A0C78-ED80-4824-950F-947448E07607}" type="slidenum">
              <a:rPr b="0" lang="en-US" sz="1400" spc="-1" strike="noStrike">
                <a:solidFill>
                  <a:srgbClr val="000000"/>
                </a:solidFill>
                <a:latin typeface="Times New Roman"/>
              </a:rPr>
              <a:t>3</a:t>
            </a:fld>
            <a:endParaRPr b="0" lang="en-US" sz="1400" spc="-1" strike="noStrike">
              <a:solidFill>
                <a:srgbClr val="000000"/>
              </a:solidFill>
              <a:latin typeface="Times New Roman"/>
            </a:endParaRPr>
          </a:p>
        </p:txBody>
      </p:sp>
      <p:sp>
        <p:nvSpPr>
          <p:cNvPr id="104" name="TextShape 3"/>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Lewis Bonding Theory</a:t>
            </a:r>
            <a:endParaRPr b="0" lang="en-US" sz="4400" spc="-1" strike="noStrike">
              <a:solidFill>
                <a:srgbClr val="9900ff"/>
              </a:solidFill>
              <a:latin typeface="Times New Roman"/>
            </a:endParaRPr>
          </a:p>
        </p:txBody>
      </p:sp>
      <p:sp>
        <p:nvSpPr>
          <p:cNvPr id="105" name="TextShape 4"/>
          <p:cNvSpPr txBox="1"/>
          <p:nvPr/>
        </p:nvSpPr>
        <p:spPr>
          <a:xfrm>
            <a:off x="685800" y="1981080"/>
            <a:ext cx="7772400" cy="4114800"/>
          </a:xfrm>
          <a:prstGeom prst="rect">
            <a:avLst/>
          </a:prstGeom>
          <a:noFill/>
          <a:ln>
            <a:noFill/>
          </a:ln>
        </p:spPr>
        <p:txBody>
          <a:bodyPr>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Built on the idea of valence electrons. </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Atoms share there valence electrons.</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Gives atoms stablity. </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3200" spc="-1" strike="noStrike">
              <a:solidFill>
                <a:srgbClr val="000000"/>
              </a:solidFill>
              <a:latin typeface="Times New Roman"/>
            </a:endParaRPr>
          </a:p>
        </p:txBody>
      </p:sp>
    </p:spTree>
  </p:cSld>
  <p:transition>
    <p:fade thruBlk="true"/>
  </p:transition>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95"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696"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2F83181B-0A03-4B86-8BF6-2E1688DACA7A}"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697" name="TextShape 3"/>
          <p:cNvSpPr txBox="1"/>
          <p:nvPr/>
        </p:nvSpPr>
        <p:spPr>
          <a:xfrm>
            <a:off x="0" y="2286000"/>
            <a:ext cx="9144000" cy="4572000"/>
          </a:xfrm>
          <a:prstGeom prst="rect">
            <a:avLst/>
          </a:prstGeom>
          <a:noFill/>
          <a:ln w="9360">
            <a:solidFill>
              <a:srgbClr val="000000"/>
            </a:solidFill>
            <a:miter/>
          </a:ln>
        </p:spPr>
        <p:txBody>
          <a:bodyPr lIns="274320" rIns="274320" tIns="137160">
            <a:normAutofit/>
          </a:bodyPr>
          <a:p>
            <a:pPr marL="342720" indent="-34272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Check:</a:t>
            </a:r>
            <a:endParaRPr b="0" lang="en-US" sz="2400" spc="-1" strike="noStrike">
              <a:solidFill>
                <a:srgbClr val="000000"/>
              </a:solidFill>
              <a:latin typeface="Times New Roman"/>
            </a:endParaRPr>
          </a:p>
          <a:p>
            <a:pPr lvl="1" marL="742680" indent="-28548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a:p>
            <a:pPr marL="342720" indent="-34272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400" spc="-1" strike="noStrike">
              <a:solidFill>
                <a:srgbClr val="000000"/>
              </a:solidFill>
              <a:latin typeface="Times New Roman"/>
            </a:endParaRPr>
          </a:p>
        </p:txBody>
      </p:sp>
      <p:sp>
        <p:nvSpPr>
          <p:cNvPr id="698" name="TextShape 4"/>
          <p:cNvSpPr txBox="1"/>
          <p:nvPr/>
        </p:nvSpPr>
        <p:spPr>
          <a:xfrm>
            <a:off x="4266720" y="0"/>
            <a:ext cx="4876920" cy="2286000"/>
          </a:xfrm>
          <a:prstGeom prst="rect">
            <a:avLst/>
          </a:prstGeom>
          <a:noFill/>
          <a:ln w="9360">
            <a:solidFill>
              <a:srgbClr val="000000"/>
            </a:solidFill>
            <a:miter/>
          </a:ln>
        </p:spPr>
        <p:txBody>
          <a:bodyPr lIns="274320" rIns="274320" tIns="137160">
            <a:normAutofit/>
          </a:bodyPr>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Information:</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Given: CO</a:t>
            </a:r>
            <a:r>
              <a:rPr b="0" lang="en-US" sz="2200" spc="-1" strike="noStrike" baseline="-25000">
                <a:solidFill>
                  <a:srgbClr val="000000"/>
                </a:solidFill>
                <a:latin typeface="Times New Roman"/>
              </a:rPr>
              <a:t>2</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Find:</a:t>
            </a:r>
            <a:r>
              <a:rPr b="0" lang="en-US" sz="2200" spc="-1" strike="noStrike">
                <a:solidFill>
                  <a:srgbClr val="000000"/>
                </a:solidFill>
                <a:latin typeface="Times New Roman"/>
              </a:rPr>
              <a:t>	</a:t>
            </a:r>
            <a:r>
              <a:rPr b="0" lang="en-US" sz="2200" spc="-1" strike="noStrike">
                <a:solidFill>
                  <a:srgbClr val="000000"/>
                </a:solidFill>
                <a:latin typeface="Times New Roman"/>
              </a:rPr>
              <a:t>Lewis structure </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200" spc="-1" strike="noStrike">
                <a:solidFill>
                  <a:srgbClr val="000000"/>
                </a:solidFill>
                <a:latin typeface="Times New Roman"/>
              </a:rPr>
              <a:t>Solution Map: formula → skeletal → electron distribution → Lewis</a:t>
            </a:r>
            <a:endParaRPr b="0" lang="en-US" sz="2200" spc="-1" strike="noStrike">
              <a:solidFill>
                <a:srgbClr val="000000"/>
              </a:solidFill>
              <a:latin typeface="Times New Roman"/>
            </a:endParaRPr>
          </a:p>
          <a:p>
            <a:pPr marL="342720" indent="-342720">
              <a:lnSpc>
                <a:spcPct val="80000"/>
              </a:lnSpc>
              <a:spcBef>
                <a:spcPts val="550"/>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200" spc="-1" strike="noStrike">
              <a:solidFill>
                <a:srgbClr val="000000"/>
              </a:solidFill>
              <a:latin typeface="Times New Roman"/>
            </a:endParaRPr>
          </a:p>
        </p:txBody>
      </p:sp>
      <p:sp>
        <p:nvSpPr>
          <p:cNvPr id="699" name="TextShape 5"/>
          <p:cNvSpPr txBox="1"/>
          <p:nvPr/>
        </p:nvSpPr>
        <p:spPr>
          <a:xfrm>
            <a:off x="-360" y="0"/>
            <a:ext cx="4267080" cy="2286000"/>
          </a:xfrm>
          <a:prstGeom prst="rect">
            <a:avLst/>
          </a:prstGeom>
          <a:noFill/>
          <a:ln w="9360">
            <a:solidFill>
              <a:srgbClr val="000000"/>
            </a:solidFill>
            <a:miter/>
          </a:ln>
        </p:spPr>
        <p:txBody>
          <a:bodyPr lIns="274320" rIns="274320" tIns="13716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9900ff"/>
                </a:solidFill>
                <a:latin typeface="Times New Roman"/>
              </a:rPr>
              <a:t>Example:</a:t>
            </a:r>
            <a:br/>
            <a:r>
              <a:rPr b="0" lang="en-US" sz="2400" spc="-1" strike="noStrike">
                <a:solidFill>
                  <a:srgbClr val="9900ff"/>
                </a:solidFill>
                <a:latin typeface="Times New Roman"/>
              </a:rPr>
              <a:t>Write the Lewis structure of CO</a:t>
            </a:r>
            <a:r>
              <a:rPr b="0" lang="en-US" sz="2400" spc="-1" strike="noStrike" baseline="-25000">
                <a:solidFill>
                  <a:srgbClr val="9900ff"/>
                </a:solidFill>
                <a:latin typeface="Times New Roman"/>
              </a:rPr>
              <a:t>2</a:t>
            </a:r>
            <a:r>
              <a:rPr b="0" lang="en-US" sz="2400" spc="-1" strike="noStrike">
                <a:solidFill>
                  <a:srgbClr val="9900ff"/>
                </a:solidFill>
                <a:latin typeface="Times New Roman"/>
              </a:rPr>
              <a:t>.</a:t>
            </a:r>
            <a:endParaRPr b="0" lang="en-US" sz="2400" spc="-1" strike="noStrike">
              <a:solidFill>
                <a:srgbClr val="9900ff"/>
              </a:solidFill>
              <a:latin typeface="Times New Roman"/>
            </a:endParaRPr>
          </a:p>
        </p:txBody>
      </p:sp>
      <mc:AlternateContent>
        <mc:Choice xmlns:a14="http://schemas.microsoft.com/office/drawing/2010/main" Requires="a14">
          <p:sp>
            <p:nvSpPr>
              <p:cNvPr id="700" name="Formula 6"/>
              <p:cNvSpPr txBox="1"/>
              <p:nvPr/>
            </p:nvSpPr>
            <p:spPr>
              <a:xfrm>
                <a:off x="3962520" y="3048120"/>
                <a:ext cx="2904840" cy="1371600"/>
              </a:xfrm>
              <a:prstGeom prst="rect">
                <a:avLst/>
              </a:prstGeom>
            </p:spPr>
            <p:txBody>
              <a:bodyPr/>
              <a:p>
                <a14:m>
                  <m:oMath xmlns:m="http://schemas.openxmlformats.org/officeDocument/2006/math">
                    <m:m>
                      <m:mr>
                        <m:e/>
                        <m:e>
                          <m:r>
                            <m:t xml:space="preserve">⋅</m:t>
                          </m:r>
                        </m:e>
                        <m:e/>
                        <m:e/>
                        <m:e>
                          <m:r>
                            <m:t xml:space="preserve">⋅</m:t>
                          </m:r>
                        </m:e>
                      </m:mr>
                      <m:mr>
                        <m:e>
                          <m:r>
                            <m:t xml:space="preserve">:</m:t>
                          </m:r>
                        </m:e>
                        <m:e>
                          <m:r>
                            <m:t xml:space="preserve">O</m:t>
                          </m:r>
                        </m:e>
                        <m:e>
                          <m:r>
                            <m:t xml:space="preserve">=</m:t>
                          </m:r>
                        </m:e>
                        <m:e>
                          <m:r>
                            <m:t xml:space="preserve">C</m:t>
                          </m:r>
                        </m:e>
                        <m:e/>
                      </m:mr>
                    </m:m>
                    <m:r>
                      <m:t xml:space="preserve">O</m:t>
                    </m:r>
                    <m:r>
                      <m:t xml:space="preserve">:</m:t>
                    </m:r>
                  </m:oMath>
                </a14:m>
              </a:p>
            </p:txBody>
          </p:sp>
        </mc:Choice>
        <mc:Fallback/>
      </mc:AlternateContent>
      <p:grpSp>
        <p:nvGrpSpPr>
          <p:cNvPr id="701" name="Group 7"/>
          <p:cNvGrpSpPr/>
          <p:nvPr/>
        </p:nvGrpSpPr>
        <p:grpSpPr>
          <a:xfrm>
            <a:off x="546120" y="2895480"/>
            <a:ext cx="2506680" cy="1607400"/>
            <a:chOff x="546120" y="2895480"/>
            <a:chExt cx="2506680" cy="1607400"/>
          </a:xfrm>
        </p:grpSpPr>
        <p:sp>
          <p:nvSpPr>
            <p:cNvPr id="702" name="CustomShape 8"/>
            <p:cNvSpPr/>
            <p:nvPr/>
          </p:nvSpPr>
          <p:spPr>
            <a:xfrm>
              <a:off x="546120" y="2895480"/>
              <a:ext cx="2506680" cy="16074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	</a:t>
              </a:r>
              <a:r>
                <a:rPr b="1" lang="en-US" sz="2400" spc="-1" strike="noStrike">
                  <a:solidFill>
                    <a:srgbClr val="000000"/>
                  </a:solidFill>
                  <a:latin typeface="Times New Roman"/>
                </a:rPr>
                <a:t>Start</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C = 4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O = 2 ∙ 6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Total</a:t>
              </a:r>
              <a:r>
                <a:rPr b="0" lang="en-US" sz="2400" spc="-1" strike="noStrike">
                  <a:solidFill>
                    <a:srgbClr val="000000"/>
                  </a:solidFill>
                  <a:latin typeface="Times New Roman"/>
                </a:rPr>
                <a:t>	</a:t>
              </a:r>
              <a:r>
                <a:rPr b="0" lang="en-US" sz="2400" spc="-1" strike="noStrike">
                  <a:solidFill>
                    <a:srgbClr val="000000"/>
                  </a:solidFill>
                  <a:latin typeface="Times New Roman"/>
                </a:rPr>
                <a:t>CO</a:t>
              </a:r>
              <a:r>
                <a:rPr b="0" lang="en-US" sz="2400" spc="-1" strike="noStrike" baseline="-25000">
                  <a:solidFill>
                    <a:srgbClr val="000000"/>
                  </a:solidFill>
                  <a:latin typeface="Times New Roman"/>
                </a:rPr>
                <a:t>2</a:t>
              </a:r>
              <a:r>
                <a:rPr b="0" lang="en-US" sz="2400" spc="-1" strike="noStrike">
                  <a:solidFill>
                    <a:srgbClr val="000000"/>
                  </a:solidFill>
                  <a:latin typeface="Times New Roman"/>
                </a:rPr>
                <a:t> = 16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p:txBody>
        </p:sp>
        <p:sp>
          <p:nvSpPr>
            <p:cNvPr id="703" name="Line 9"/>
            <p:cNvSpPr/>
            <p:nvPr/>
          </p:nvSpPr>
          <p:spPr>
            <a:xfrm>
              <a:off x="762120" y="4038480"/>
              <a:ext cx="2133360" cy="0"/>
            </a:xfrm>
            <a:prstGeom prst="line">
              <a:avLst/>
            </a:prstGeom>
            <a:ln w="9360">
              <a:solidFill>
                <a:srgbClr val="0066ff"/>
              </a:solidFill>
              <a:miter/>
            </a:ln>
          </p:spPr>
          <p:style>
            <a:lnRef idx="0"/>
            <a:fillRef idx="0"/>
            <a:effectRef idx="0"/>
            <a:fontRef idx="minor"/>
          </p:style>
        </p:sp>
      </p:grpSp>
      <p:grpSp>
        <p:nvGrpSpPr>
          <p:cNvPr id="704" name="Group 10"/>
          <p:cNvGrpSpPr/>
          <p:nvPr/>
        </p:nvGrpSpPr>
        <p:grpSpPr>
          <a:xfrm>
            <a:off x="537120" y="4724280"/>
            <a:ext cx="2606760" cy="1607400"/>
            <a:chOff x="537120" y="4724280"/>
            <a:chExt cx="2606760" cy="1607400"/>
          </a:xfrm>
        </p:grpSpPr>
        <p:sp>
          <p:nvSpPr>
            <p:cNvPr id="705" name="CustomShape 11"/>
            <p:cNvSpPr/>
            <p:nvPr/>
          </p:nvSpPr>
          <p:spPr>
            <a:xfrm>
              <a:off x="537120" y="4724280"/>
              <a:ext cx="2606760" cy="16074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	</a:t>
              </a:r>
              <a:r>
                <a:rPr b="1" lang="en-US" sz="2400" spc="-1" strike="noStrike">
                  <a:solidFill>
                    <a:srgbClr val="000000"/>
                  </a:solidFill>
                  <a:latin typeface="Times New Roman"/>
                </a:rPr>
                <a:t>End</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a:t>
              </a:r>
              <a:r>
                <a:rPr b="0" lang="en-US" sz="2400" spc="-1" strike="noStrike">
                  <a:solidFill>
                    <a:srgbClr val="000000"/>
                  </a:solidFill>
                  <a:latin typeface="Times New Roman"/>
                </a:rPr>
                <a:t>Bonding = 4 ∙ 2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Lone pairs = 4 ∙ 2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Total CO</a:t>
              </a:r>
              <a:r>
                <a:rPr b="0" lang="en-US" sz="2400" spc="-1" strike="noStrike" baseline="-25000">
                  <a:solidFill>
                    <a:srgbClr val="000000"/>
                  </a:solidFill>
                  <a:latin typeface="Times New Roman"/>
                </a:rPr>
                <a:t>2</a:t>
              </a:r>
              <a:r>
                <a:rPr b="0" lang="en-US" sz="2400" spc="-1" strike="noStrike">
                  <a:solidFill>
                    <a:srgbClr val="000000"/>
                  </a:solidFill>
                  <a:latin typeface="Times New Roman"/>
                </a:rPr>
                <a:t> = 16 e</a:t>
              </a:r>
              <a:r>
                <a:rPr b="0" lang="en-US" sz="2400" spc="-1" strike="noStrike" baseline="30000">
                  <a:solidFill>
                    <a:srgbClr val="000000"/>
                  </a:solidFill>
                  <a:latin typeface="Times New Roman"/>
                </a:rPr>
                <a:t>-</a:t>
              </a:r>
              <a:endParaRPr b="0" lang="en-US" sz="2400" spc="-1" strike="noStrike">
                <a:solidFill>
                  <a:srgbClr val="000000"/>
                </a:solidFill>
                <a:latin typeface="Times New Roman"/>
              </a:endParaRPr>
            </a:p>
          </p:txBody>
        </p:sp>
        <p:sp>
          <p:nvSpPr>
            <p:cNvPr id="706" name="Line 12"/>
            <p:cNvSpPr/>
            <p:nvPr/>
          </p:nvSpPr>
          <p:spPr>
            <a:xfrm>
              <a:off x="685800" y="5867280"/>
              <a:ext cx="2133720" cy="0"/>
            </a:xfrm>
            <a:prstGeom prst="line">
              <a:avLst/>
            </a:prstGeom>
            <a:ln w="9360">
              <a:solidFill>
                <a:srgbClr val="0066ff"/>
              </a:solidFill>
              <a:miter/>
            </a:ln>
          </p:spPr>
          <p:style>
            <a:lnRef idx="0"/>
            <a:fillRef idx="0"/>
            <a:effectRef idx="0"/>
            <a:fontRef idx="minor"/>
          </p:style>
        </p:sp>
      </p:grpSp>
      <p:sp>
        <p:nvSpPr>
          <p:cNvPr id="707" name="CustomShape 13"/>
          <p:cNvSpPr/>
          <p:nvPr/>
        </p:nvSpPr>
        <p:spPr>
          <a:xfrm>
            <a:off x="3268440" y="4343400"/>
            <a:ext cx="4755600" cy="8254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The skeletal structure is symmetrical.</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All the electrons are accounted for.</a:t>
            </a:r>
            <a:endParaRPr b="0" lang="en-US" sz="2400" spc="-1" strike="noStrike">
              <a:solidFill>
                <a:srgbClr val="000000"/>
              </a:solidFill>
              <a:latin typeface="Times New Roman"/>
            </a:endParaRPr>
          </a:p>
        </p:txBody>
      </p:sp>
    </p:spTree>
  </p:cSld>
  <p:transition>
    <p:fade thruBlk="true"/>
  </p:transition>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08"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709"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6E24B5B0-3293-42ED-965F-69D219DF9728}"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710" name="TextShape 3"/>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Writing Lewis Structures for</a:t>
            </a:r>
            <a:br/>
            <a:r>
              <a:rPr b="0" lang="en-US" sz="4400" spc="-1" strike="noStrike">
                <a:solidFill>
                  <a:srgbClr val="9900ff"/>
                </a:solidFill>
                <a:latin typeface="Times New Roman"/>
              </a:rPr>
              <a:t>Polyatomic Ions</a:t>
            </a:r>
            <a:endParaRPr b="0" lang="en-US" sz="4400" spc="-1" strike="noStrike">
              <a:solidFill>
                <a:srgbClr val="9900ff"/>
              </a:solidFill>
              <a:latin typeface="Times New Roman"/>
            </a:endParaRPr>
          </a:p>
        </p:txBody>
      </p:sp>
      <p:sp>
        <p:nvSpPr>
          <p:cNvPr id="711" name="TextShape 4"/>
          <p:cNvSpPr txBox="1"/>
          <p:nvPr/>
        </p:nvSpPr>
        <p:spPr>
          <a:xfrm>
            <a:off x="457200" y="1981080"/>
            <a:ext cx="8305920" cy="4114800"/>
          </a:xfrm>
          <a:prstGeom prst="rect">
            <a:avLst/>
          </a:prstGeom>
          <a:noFill/>
          <a:ln>
            <a:noFill/>
          </a:ln>
        </p:spPr>
        <p:txBody>
          <a:bodyPr>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The procedure is the same, the only difference is in counting the valence electrons.</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For polyatomic cations, take away one electron from the total for each positive charge.</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For polyatomic anions, add one electron to the total for each negative charge.</a:t>
            </a:r>
            <a:endParaRPr b="0" lang="en-US" sz="3200" spc="-1" strike="noStrike">
              <a:solidFill>
                <a:srgbClr val="000000"/>
              </a:solidFill>
              <a:latin typeface="Times New Roman"/>
            </a:endParaRPr>
          </a:p>
        </p:txBody>
      </p:sp>
    </p:spTree>
  </p:cSld>
  <p:transition>
    <p:fade thruBlk="true"/>
  </p:transition>
</p:sld>
</file>

<file path=ppt/slides/slide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12"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713"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A388761F-CCFE-4F6F-99A3-3FE4AB577F63}"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714" name="TextShape 3"/>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Example NO</a:t>
            </a:r>
            <a:r>
              <a:rPr b="0" lang="en-US" sz="4400" spc="-1" strike="noStrike" baseline="-25000">
                <a:solidFill>
                  <a:srgbClr val="9900ff"/>
                </a:solidFill>
                <a:latin typeface="Times New Roman"/>
              </a:rPr>
              <a:t>3</a:t>
            </a:r>
            <a:r>
              <a:rPr b="0" lang="en-US" sz="4400" spc="-1" strike="noStrike" baseline="30000">
                <a:solidFill>
                  <a:srgbClr val="9900ff"/>
                </a:solidFill>
                <a:latin typeface="Times New Roman"/>
                <a:ea typeface="Times New Roman"/>
              </a:rPr>
              <a:t>─</a:t>
            </a:r>
            <a:endParaRPr b="0" lang="en-US" sz="4400" spc="-1" strike="noStrike">
              <a:solidFill>
                <a:srgbClr val="9900ff"/>
              </a:solidFill>
              <a:latin typeface="Times New Roman"/>
            </a:endParaRPr>
          </a:p>
        </p:txBody>
      </p:sp>
      <p:sp>
        <p:nvSpPr>
          <p:cNvPr id="715" name="TextShape 4"/>
          <p:cNvSpPr txBox="1"/>
          <p:nvPr/>
        </p:nvSpPr>
        <p:spPr>
          <a:xfrm>
            <a:off x="380880" y="1676160"/>
            <a:ext cx="5486400" cy="1904760"/>
          </a:xfrm>
          <a:prstGeom prst="rect">
            <a:avLst/>
          </a:prstGeom>
          <a:noFill/>
          <a:ln>
            <a:noFill/>
          </a:ln>
        </p:spPr>
        <p:txBody>
          <a:bodyPr>
            <a:normAutofit/>
          </a:bodyPr>
          <a:p>
            <a:pPr marL="609480" indent="-609480">
              <a:spcBef>
                <a:spcPts val="799"/>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1.</a:t>
            </a:r>
            <a:r>
              <a:rPr b="0" lang="en-US" sz="3200" spc="-1" strike="noStrike">
                <a:solidFill>
                  <a:srgbClr val="000000"/>
                </a:solidFill>
                <a:latin typeface="Times New Roman"/>
              </a:rPr>
              <a:t>	</a:t>
            </a:r>
            <a:r>
              <a:rPr b="0" lang="en-US" sz="3200" spc="-1" strike="noStrike">
                <a:solidFill>
                  <a:srgbClr val="000000"/>
                </a:solidFill>
                <a:latin typeface="Times New Roman"/>
              </a:rPr>
              <a:t>Write skeletal structure.</a:t>
            </a:r>
            <a:endParaRPr b="0" lang="en-US" sz="3200" spc="-1" strike="noStrike">
              <a:solidFill>
                <a:srgbClr val="000000"/>
              </a:solidFill>
              <a:latin typeface="Times New Roman"/>
            </a:endParaRPr>
          </a:p>
          <a:p>
            <a:pPr lvl="1" marL="990360" indent="-533160">
              <a:spcBef>
                <a:spcPts val="697"/>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N is central because it is the most metallic.</a:t>
            </a:r>
            <a:endParaRPr b="0" lang="en-US" sz="2800" spc="-1" strike="noStrike">
              <a:solidFill>
                <a:srgbClr val="000000"/>
              </a:solidFill>
              <a:latin typeface="Times New Roman"/>
            </a:endParaRPr>
          </a:p>
        </p:txBody>
      </p:sp>
      <p:sp>
        <p:nvSpPr>
          <p:cNvPr id="716" name="CustomShape 5"/>
          <p:cNvSpPr/>
          <p:nvPr/>
        </p:nvSpPr>
        <p:spPr>
          <a:xfrm>
            <a:off x="380880" y="3809880"/>
            <a:ext cx="8229600" cy="1905120"/>
          </a:xfrm>
          <a:prstGeom prst="rect">
            <a:avLst/>
          </a:prstGeom>
          <a:noFill/>
          <a:ln>
            <a:noFill/>
          </a:ln>
        </p:spPr>
        <p:style>
          <a:lnRef idx="0"/>
          <a:fillRef idx="0"/>
          <a:effectRef idx="0"/>
          <a:fontRef idx="minor"/>
        </p:style>
        <p:txBody>
          <a:bodyPr lIns="90000" rIns="90000" tIns="46800" bIns="46800">
            <a:noAutofit/>
          </a:bodyPr>
          <a:p>
            <a:pPr marL="609480" indent="-609480">
              <a:lnSpc>
                <a:spcPct val="90000"/>
              </a:lnSpc>
              <a:spcBef>
                <a:spcPts val="799"/>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2.</a:t>
            </a:r>
            <a:r>
              <a:rPr b="0" lang="en-US" sz="3200" spc="-1" strike="noStrike">
                <a:solidFill>
                  <a:srgbClr val="000000"/>
                </a:solidFill>
                <a:latin typeface="Times New Roman"/>
              </a:rPr>
              <a:t>	</a:t>
            </a:r>
            <a:r>
              <a:rPr b="0" lang="en-US" sz="3200" spc="-1" strike="noStrike">
                <a:solidFill>
                  <a:srgbClr val="000000"/>
                </a:solidFill>
                <a:latin typeface="Times New Roman"/>
              </a:rPr>
              <a:t>Count valence electrons.</a:t>
            </a:r>
            <a:endParaRPr b="0" lang="en-US" sz="3200" spc="-1" strike="noStrike">
              <a:solidFill>
                <a:srgbClr val="000000"/>
              </a:solidFill>
              <a:latin typeface="Times New Roman"/>
            </a:endParaRPr>
          </a:p>
        </p:txBody>
      </p:sp>
      <mc:AlternateContent>
        <mc:Choice xmlns:a14="http://schemas.microsoft.com/office/drawing/2010/main" Requires="a14">
          <p:sp>
            <p:nvSpPr>
              <p:cNvPr id="717" name="Formula 6"/>
              <p:cNvSpPr txBox="1"/>
              <p:nvPr/>
            </p:nvSpPr>
            <p:spPr>
              <a:xfrm>
                <a:off x="4724280" y="1676520"/>
                <a:ext cx="3905280" cy="2036520"/>
              </a:xfrm>
              <a:prstGeom prst="rect">
                <a:avLst/>
              </a:prstGeom>
            </p:spPr>
            <p:txBody>
              <a:bodyPr/>
              <a:p>
                <a14:m>
                  <m:oMath xmlns:m="http://schemas.openxmlformats.org/officeDocument/2006/math">
                    <m:m>
                      <m:mr>
                        <m:e/>
                        <m:e/>
                        <m:e/>
                        <m:e/>
                        <m:e>
                          <m:r>
                            <m:t xml:space="preserve">O</m:t>
                          </m:r>
                        </m:e>
                        <m:e/>
                        <m:e/>
                      </m:mr>
                      <m:mr>
                        <m:e/>
                        <m:e/>
                        <m:e/>
                        <m:e/>
                        <m:e/>
                        <m:e/>
                        <m:e/>
                      </m:mr>
                      <m:mr>
                        <m:e/>
                        <m:e/>
                        <m:e>
                          <m:r>
                            <m:t xml:space="preserve">O</m:t>
                          </m:r>
                        </m:e>
                        <m:e/>
                        <m:e>
                          <m:r>
                            <m:t xml:space="preserve">N</m:t>
                          </m:r>
                        </m:e>
                        <m:e/>
                        <m:e>
                          <m:r>
                            <m:t xml:space="preserve">O</m:t>
                          </m:r>
                        </m:e>
                      </m:mr>
                    </m:m>
                  </m:oMath>
                </a14:m>
              </a:p>
            </p:txBody>
          </p:sp>
        </mc:Choice>
        <mc:Fallback/>
      </mc:AlternateContent>
      <p:sp>
        <p:nvSpPr>
          <p:cNvPr id="718" name="CustomShape 7"/>
          <p:cNvSpPr/>
          <p:nvPr/>
        </p:nvSpPr>
        <p:spPr>
          <a:xfrm>
            <a:off x="6024240" y="3962520"/>
            <a:ext cx="2379960" cy="21110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N = 5</a:t>
            </a:r>
            <a:endParaRPr b="0" lang="en-US" sz="32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O</a:t>
            </a:r>
            <a:r>
              <a:rPr b="0" lang="en-US" sz="3200" spc="-1" strike="noStrike" baseline="-25000">
                <a:solidFill>
                  <a:srgbClr val="000000"/>
                </a:solidFill>
                <a:latin typeface="Times New Roman"/>
              </a:rPr>
              <a:t>3</a:t>
            </a:r>
            <a:r>
              <a:rPr b="0" lang="en-US" sz="3200" spc="-1" strike="noStrike">
                <a:solidFill>
                  <a:srgbClr val="000000"/>
                </a:solidFill>
                <a:latin typeface="Times New Roman"/>
              </a:rPr>
              <a:t> = 3∙6 = 18</a:t>
            </a:r>
            <a:endParaRPr b="0" lang="en-US" sz="32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 = 1</a:t>
            </a:r>
            <a:endParaRPr b="0" lang="en-US" sz="32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Total = 24 e</a:t>
            </a:r>
            <a:r>
              <a:rPr b="0" lang="en-US" sz="3200" spc="-1" strike="noStrike" baseline="30000">
                <a:solidFill>
                  <a:srgbClr val="000000"/>
                </a:solidFill>
                <a:latin typeface="Times New Roman"/>
              </a:rPr>
              <a:t>-</a:t>
            </a:r>
            <a:endParaRPr b="0" lang="en-US" sz="3200" spc="-1" strike="noStrike">
              <a:solidFill>
                <a:srgbClr val="000000"/>
              </a:solidFill>
              <a:latin typeface="Times New Roman"/>
            </a:endParaRPr>
          </a:p>
        </p:txBody>
      </p:sp>
    </p:spTree>
  </p:cSld>
  <p:transition>
    <p:fade thruBlk="true"/>
  </p:transition>
</p:sld>
</file>

<file path=ppt/slides/slide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19" name="TextShape 1"/>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Example NO</a:t>
            </a:r>
            <a:r>
              <a:rPr b="0" lang="en-US" sz="4400" spc="-1" strike="noStrike" baseline="-25000">
                <a:solidFill>
                  <a:srgbClr val="9900ff"/>
                </a:solidFill>
                <a:latin typeface="Times New Roman"/>
              </a:rPr>
              <a:t>3</a:t>
            </a:r>
            <a:r>
              <a:rPr b="0" lang="en-US" sz="4400" spc="-1" strike="noStrike" baseline="30000">
                <a:solidFill>
                  <a:srgbClr val="9900ff"/>
                </a:solidFill>
                <a:latin typeface="Times New Roman"/>
                <a:ea typeface="Times New Roman"/>
              </a:rPr>
              <a:t>─ </a:t>
            </a:r>
            <a:r>
              <a:rPr b="0" lang="en-US" sz="4400" spc="-1" strike="noStrike">
                <a:solidFill>
                  <a:srgbClr val="9900ff"/>
                </a:solidFill>
                <a:latin typeface="Times New Roman"/>
              </a:rPr>
              <a:t>, Continued </a:t>
            </a:r>
            <a:endParaRPr b="0" lang="en-US" sz="4400" spc="-1" strike="noStrike">
              <a:solidFill>
                <a:srgbClr val="9900ff"/>
              </a:solidFill>
              <a:latin typeface="Times New Roman"/>
            </a:endParaRPr>
          </a:p>
        </p:txBody>
      </p:sp>
      <p:sp>
        <p:nvSpPr>
          <p:cNvPr id="720" name="CustomShape 2"/>
          <p:cNvSpPr/>
          <p:nvPr/>
        </p:nvSpPr>
        <p:spPr>
          <a:xfrm>
            <a:off x="380880" y="1676520"/>
            <a:ext cx="5486400" cy="2286000"/>
          </a:xfrm>
          <a:prstGeom prst="rect">
            <a:avLst/>
          </a:prstGeom>
          <a:noFill/>
          <a:ln>
            <a:noFill/>
          </a:ln>
        </p:spPr>
        <p:style>
          <a:lnRef idx="0"/>
          <a:fillRef idx="0"/>
          <a:effectRef idx="0"/>
          <a:fontRef idx="minor"/>
        </p:style>
        <p:txBody>
          <a:bodyPr lIns="90000" rIns="90000" tIns="46800" bIns="46800">
            <a:noAutofit/>
          </a:bodyPr>
          <a:p>
            <a:pPr marL="609480" indent="-609480">
              <a:spcBef>
                <a:spcPts val="799"/>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3.</a:t>
            </a:r>
            <a:r>
              <a:rPr b="0" lang="en-US" sz="3200" spc="-1" strike="noStrike">
                <a:solidFill>
                  <a:srgbClr val="000000"/>
                </a:solidFill>
                <a:latin typeface="Times New Roman"/>
              </a:rPr>
              <a:t>	</a:t>
            </a:r>
            <a:r>
              <a:rPr b="0" lang="en-US" sz="3200" spc="-1" strike="noStrike">
                <a:solidFill>
                  <a:srgbClr val="000000"/>
                </a:solidFill>
                <a:latin typeface="Times New Roman"/>
              </a:rPr>
              <a:t>Attach atoms with pairs of electrons and subtract from the total.</a:t>
            </a:r>
            <a:endParaRPr b="0" lang="en-US" sz="3200" spc="-1" strike="noStrike">
              <a:solidFill>
                <a:srgbClr val="000000"/>
              </a:solidFill>
              <a:latin typeface="Times New Roman"/>
            </a:endParaRPr>
          </a:p>
        </p:txBody>
      </p:sp>
      <mc:AlternateContent>
        <mc:Choice xmlns:a14="http://schemas.microsoft.com/office/drawing/2010/main" Requires="a14">
          <p:sp>
            <p:nvSpPr>
              <p:cNvPr id="721" name="Formula 3"/>
              <p:cNvSpPr txBox="1"/>
              <p:nvPr/>
            </p:nvSpPr>
            <p:spPr>
              <a:xfrm>
                <a:off x="5029200" y="1752480"/>
                <a:ext cx="3686040" cy="1751040"/>
              </a:xfrm>
              <a:prstGeom prst="rect">
                <a:avLst/>
              </a:prstGeom>
            </p:spPr>
            <p:txBody>
              <a:bodyPr/>
              <a:p>
                <a14:m>
                  <m:oMath xmlns:m="http://schemas.openxmlformats.org/officeDocument/2006/math">
                    <m:m>
                      <m:mr>
                        <m:e/>
                        <m:e/>
                        <m:e/>
                        <m:e/>
                        <m:e>
                          <m:r>
                            <m:t xml:space="preserve">O</m:t>
                          </m:r>
                        </m:e>
                        <m:e/>
                        <m:e/>
                      </m:mr>
                      <m:mr>
                        <m:e/>
                        <m:e/>
                        <m:e/>
                        <m:e/>
                        <m:e>
                          <m:r>
                            <m:t xml:space="preserve"></m:t>
                          </m:r>
                        </m:e>
                        <m:e/>
                        <m:e/>
                      </m:mr>
                      <m:mr>
                        <m:e/>
                        <m:e/>
                        <m:e>
                          <m:r>
                            <m:t xml:space="preserve">O</m:t>
                          </m:r>
                        </m:e>
                        <m:e>
                          <m:r>
                            <m:t xml:space="preserve">—</m:t>
                          </m:r>
                        </m:e>
                        <m:e>
                          <m:r>
                            <m:t xml:space="preserve">N</m:t>
                          </m:r>
                        </m:e>
                        <m:e>
                          <m:r>
                            <m:t xml:space="preserve">—</m:t>
                          </m:r>
                        </m:e>
                        <m:e>
                          <m:r>
                            <m:t xml:space="preserve">O</m:t>
                          </m:r>
                        </m:e>
                      </m:mr>
                    </m:m>
                  </m:oMath>
                </a14:m>
              </a:p>
            </p:txBody>
          </p:sp>
        </mc:Choice>
        <mc:Fallback/>
      </mc:AlternateContent>
      <p:sp>
        <p:nvSpPr>
          <p:cNvPr id="722" name="CustomShape 4"/>
          <p:cNvSpPr/>
          <p:nvPr/>
        </p:nvSpPr>
        <p:spPr>
          <a:xfrm>
            <a:off x="1757160" y="3809880"/>
            <a:ext cx="2379960" cy="21110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N = 5</a:t>
            </a:r>
            <a:endParaRPr b="0" lang="en-US" sz="32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O</a:t>
            </a:r>
            <a:r>
              <a:rPr b="0" lang="en-US" sz="3200" spc="-1" strike="noStrike" baseline="-25000">
                <a:solidFill>
                  <a:srgbClr val="000000"/>
                </a:solidFill>
                <a:latin typeface="Times New Roman"/>
              </a:rPr>
              <a:t>3</a:t>
            </a:r>
            <a:r>
              <a:rPr b="0" lang="en-US" sz="3200" spc="-1" strike="noStrike">
                <a:solidFill>
                  <a:srgbClr val="000000"/>
                </a:solidFill>
                <a:latin typeface="Times New Roman"/>
              </a:rPr>
              <a:t> = 3∙6 = 18</a:t>
            </a:r>
            <a:endParaRPr b="0" lang="en-US" sz="32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 = 1</a:t>
            </a:r>
            <a:endParaRPr b="0" lang="en-US" sz="32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Total = 24 e</a:t>
            </a:r>
            <a:r>
              <a:rPr b="0" lang="en-US" sz="3200" spc="-1" strike="noStrike" baseline="30000">
                <a:solidFill>
                  <a:srgbClr val="000000"/>
                </a:solidFill>
                <a:latin typeface="Times New Roman"/>
              </a:rPr>
              <a:t>-</a:t>
            </a:r>
            <a:endParaRPr b="0" lang="en-US" sz="3200" spc="-1" strike="noStrike">
              <a:solidFill>
                <a:srgbClr val="000000"/>
              </a:solidFill>
              <a:latin typeface="Times New Roman"/>
            </a:endParaRPr>
          </a:p>
        </p:txBody>
      </p:sp>
      <p:sp>
        <p:nvSpPr>
          <p:cNvPr id="723" name="CustomShape 5"/>
          <p:cNvSpPr/>
          <p:nvPr/>
        </p:nvSpPr>
        <p:spPr>
          <a:xfrm>
            <a:off x="5333760" y="3733920"/>
            <a:ext cx="2634480" cy="2043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66ff"/>
                </a:solidFill>
                <a:latin typeface="Times New Roman"/>
              </a:rPr>
              <a:t>	</a:t>
            </a:r>
            <a:r>
              <a:rPr b="0" lang="en-US" sz="3200" spc="-1" strike="noStrike">
                <a:solidFill>
                  <a:srgbClr val="000000"/>
                </a:solidFill>
                <a:latin typeface="Times New Roman"/>
              </a:rPr>
              <a:t>Electrons</a:t>
            </a:r>
            <a:endParaRPr b="0" lang="en-US" sz="32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Start</a:t>
            </a:r>
            <a:r>
              <a:rPr b="0" lang="en-US" sz="3200" spc="-1" strike="noStrike">
                <a:solidFill>
                  <a:srgbClr val="000000"/>
                </a:solidFill>
                <a:latin typeface="Times New Roman"/>
              </a:rPr>
              <a:t>	</a:t>
            </a:r>
            <a:r>
              <a:rPr b="0" lang="en-US" sz="3200" spc="-1" strike="noStrike">
                <a:solidFill>
                  <a:srgbClr val="000000"/>
                </a:solidFill>
                <a:latin typeface="Times New Roman"/>
              </a:rPr>
              <a:t>24</a:t>
            </a:r>
            <a:endParaRPr b="0" lang="en-US" sz="32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Used</a:t>
            </a:r>
            <a:r>
              <a:rPr b="0" lang="en-US" sz="3200" spc="-1" strike="noStrike">
                <a:solidFill>
                  <a:srgbClr val="000000"/>
                </a:solidFill>
                <a:latin typeface="Times New Roman"/>
              </a:rPr>
              <a:t>	</a:t>
            </a:r>
            <a:r>
              <a:rPr b="0" lang="en-US" sz="3200" spc="-1" strike="noStrike">
                <a:solidFill>
                  <a:srgbClr val="000000"/>
                </a:solidFill>
                <a:latin typeface="Times New Roman"/>
              </a:rPr>
              <a:t>6</a:t>
            </a:r>
            <a:endParaRPr b="0" lang="en-US" sz="32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Left</a:t>
            </a:r>
            <a:r>
              <a:rPr b="0" lang="en-US" sz="3200" spc="-1" strike="noStrike">
                <a:solidFill>
                  <a:srgbClr val="000000"/>
                </a:solidFill>
                <a:latin typeface="Times New Roman"/>
              </a:rPr>
              <a:t>	</a:t>
            </a:r>
            <a:r>
              <a:rPr b="0" lang="en-US" sz="3200" spc="-1" strike="noStrike">
                <a:solidFill>
                  <a:srgbClr val="000000"/>
                </a:solidFill>
                <a:latin typeface="Times New Roman"/>
              </a:rPr>
              <a:t>18</a:t>
            </a:r>
            <a:endParaRPr b="0" lang="en-US" sz="3200" spc="-1" strike="noStrike">
              <a:solidFill>
                <a:srgbClr val="000000"/>
              </a:solidFill>
              <a:latin typeface="Times New Roman"/>
            </a:endParaRPr>
          </a:p>
        </p:txBody>
      </p:sp>
      <p:sp>
        <p:nvSpPr>
          <p:cNvPr id="724" name="CustomShape 6"/>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725" name="CustomShape 7"/>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9DD51BDB-B69C-4E27-AC2F-AC9D6578AB3D}"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timing>
    <p:tnLst>
      <p:par>
        <p:cTn id="454" dur="indefinite" restart="never" nodeType="tmRoot">
          <p:childTnLst>
            <p:seq>
              <p:cTn id="455" dur="indefinite" nodeType="mainSeq">
                <p:childTnLst>
                  <p:par>
                    <p:cTn id="456" fill="hold">
                      <p:stCondLst>
                        <p:cond delay="indefinite"/>
                      </p:stCondLst>
                      <p:childTnLst>
                        <p:par>
                          <p:cTn id="457" fill="hold">
                            <p:stCondLst>
                              <p:cond delay="0"/>
                            </p:stCondLst>
                            <p:childTnLst>
                              <p:par>
                                <p:cTn id="458" nodeType="clickEffect" fill="hold" presetClass="entr" presetID="22" presetSubtype="8">
                                  <p:stCondLst>
                                    <p:cond delay="0"/>
                                  </p:stCondLst>
                                  <p:childTnLst>
                                    <p:set>
                                      <p:cBhvr>
                                        <p:cTn id="459" dur="1" fill="hold">
                                          <p:stCondLst>
                                            <p:cond delay="0"/>
                                          </p:stCondLst>
                                        </p:cTn>
                                        <p:tgtEl>
                                          <p:spTgt spid="720">
                                            <p:txEl>
                                              <p:pRg st="0" end="0"/>
                                            </p:txEl>
                                          </p:spTgt>
                                        </p:tgtEl>
                                        <p:attrNameLst>
                                          <p:attrName>style.visibility</p:attrName>
                                        </p:attrNameLst>
                                      </p:cBhvr>
                                      <p:to>
                                        <p:strVal val="visible"/>
                                      </p:to>
                                    </p:set>
                                    <p:animEffect filter="wipe(left)" transition="in">
                                      <p:cBhvr additive="repl">
                                        <p:cTn id="460" dur="500"/>
                                        <p:tgtEl>
                                          <p:spTgt spid="720">
                                            <p:txEl>
                                              <p:pRg st="0" end="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26"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727"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247B81EF-450D-40C5-A3BB-AB47CDE80790}"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728" name="TextShape 3"/>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Example NO</a:t>
            </a:r>
            <a:r>
              <a:rPr b="0" lang="en-US" sz="4400" spc="-1" strike="noStrike" baseline="-25000">
                <a:solidFill>
                  <a:srgbClr val="9900ff"/>
                </a:solidFill>
                <a:latin typeface="Times New Roman"/>
              </a:rPr>
              <a:t>3</a:t>
            </a:r>
            <a:r>
              <a:rPr b="0" lang="en-US" sz="4400" spc="-1" strike="noStrike" baseline="30000">
                <a:solidFill>
                  <a:srgbClr val="9900ff"/>
                </a:solidFill>
                <a:latin typeface="Times New Roman"/>
                <a:ea typeface="Times New Roman"/>
              </a:rPr>
              <a:t>─ </a:t>
            </a:r>
            <a:r>
              <a:rPr b="0" lang="en-US" sz="4400" spc="-1" strike="noStrike">
                <a:solidFill>
                  <a:srgbClr val="9900ff"/>
                </a:solidFill>
                <a:latin typeface="Times New Roman"/>
              </a:rPr>
              <a:t>, Continued</a:t>
            </a:r>
            <a:endParaRPr b="0" lang="en-US" sz="4400" spc="-1" strike="noStrike">
              <a:solidFill>
                <a:srgbClr val="9900ff"/>
              </a:solidFill>
              <a:latin typeface="Times New Roman"/>
            </a:endParaRPr>
          </a:p>
        </p:txBody>
      </p:sp>
      <p:sp>
        <p:nvSpPr>
          <p:cNvPr id="729" name="TextShape 4"/>
          <p:cNvSpPr txBox="1"/>
          <p:nvPr/>
        </p:nvSpPr>
        <p:spPr>
          <a:xfrm>
            <a:off x="380880" y="1676160"/>
            <a:ext cx="5486400" cy="1904760"/>
          </a:xfrm>
          <a:prstGeom prst="rect">
            <a:avLst/>
          </a:prstGeom>
          <a:noFill/>
          <a:ln>
            <a:noFill/>
          </a:ln>
        </p:spPr>
        <p:txBody>
          <a:bodyPr>
            <a:normAutofit/>
          </a:bodyPr>
          <a:p>
            <a:pPr marL="609480" indent="-609480">
              <a:lnSpc>
                <a:spcPct val="90000"/>
              </a:lnSpc>
              <a:spcBef>
                <a:spcPts val="799"/>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3.</a:t>
            </a:r>
            <a:r>
              <a:rPr b="0" lang="en-US" sz="3200" spc="-1" strike="noStrike">
                <a:solidFill>
                  <a:srgbClr val="000000"/>
                </a:solidFill>
                <a:latin typeface="Times New Roman"/>
              </a:rPr>
              <a:t>	</a:t>
            </a:r>
            <a:r>
              <a:rPr b="0" lang="en-US" sz="3200" spc="-1" strike="noStrike">
                <a:solidFill>
                  <a:srgbClr val="000000"/>
                </a:solidFill>
                <a:latin typeface="Times New Roman"/>
              </a:rPr>
              <a:t>Complete octets, outside-in.</a:t>
            </a:r>
            <a:endParaRPr b="0" lang="en-US" sz="3200" spc="-1" strike="noStrike">
              <a:solidFill>
                <a:srgbClr val="000000"/>
              </a:solidFill>
              <a:latin typeface="Times New Roman"/>
            </a:endParaRPr>
          </a:p>
          <a:p>
            <a:pPr lvl="1" marL="990360" indent="-533160">
              <a:lnSpc>
                <a:spcPct val="90000"/>
              </a:lnSpc>
              <a:spcBef>
                <a:spcPts val="697"/>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Keep going until all atoms have an octet or you run out of electrons.</a:t>
            </a:r>
            <a:endParaRPr b="0" lang="en-US" sz="2800" spc="-1" strike="noStrike">
              <a:solidFill>
                <a:srgbClr val="000000"/>
              </a:solidFill>
              <a:latin typeface="Times New Roman"/>
            </a:endParaRPr>
          </a:p>
          <a:p>
            <a:pPr marL="609480" indent="-609480">
              <a:lnSpc>
                <a:spcPct val="90000"/>
              </a:lnSpc>
              <a:spcBef>
                <a:spcPts val="799"/>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800" spc="-1" strike="noStrike">
              <a:solidFill>
                <a:srgbClr val="000000"/>
              </a:solidFill>
              <a:latin typeface="Times New Roman"/>
            </a:endParaRPr>
          </a:p>
          <a:p>
            <a:pPr lvl="1" marL="990360" indent="-533160">
              <a:lnSpc>
                <a:spcPct val="90000"/>
              </a:lnSpc>
              <a:spcBef>
                <a:spcPts val="697"/>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endParaRPr b="0" lang="en-US" sz="2800" spc="-1" strike="noStrike">
              <a:solidFill>
                <a:srgbClr val="000000"/>
              </a:solidFill>
              <a:latin typeface="Times New Roman"/>
            </a:endParaRPr>
          </a:p>
        </p:txBody>
      </p:sp>
      <mc:AlternateContent>
        <mc:Choice xmlns:a14="http://schemas.microsoft.com/office/drawing/2010/main" Requires="a14">
          <p:sp>
            <p:nvSpPr>
              <p:cNvPr id="730" name="Formula 5"/>
              <p:cNvSpPr txBox="1"/>
              <p:nvPr/>
            </p:nvSpPr>
            <p:spPr>
              <a:xfrm>
                <a:off x="5486400" y="1778040"/>
                <a:ext cx="3246480" cy="2265480"/>
              </a:xfrm>
              <a:prstGeom prst="rect">
                <a:avLst/>
              </a:prstGeom>
            </p:spPr>
            <p:txBody>
              <a:bodyPr/>
              <a:p>
                <a14:m>
                  <m:oMath xmlns:m="http://schemas.openxmlformats.org/officeDocument/2006/math">
                    <m:m>
                      <m:mr>
                        <m:e/>
                        <m:e/>
                        <m:e/>
                        <m:e/>
                        <m:e>
                          <m:r>
                            <m:t xml:space="preserve">⋅</m:t>
                          </m:r>
                        </m:e>
                        <m:e/>
                        <m:e/>
                      </m:mr>
                      <m:mr>
                        <m:e/>
                        <m:e/>
                        <m:e/>
                        <m:e>
                          <m:r>
                            <m:t xml:space="preserve">:</m:t>
                          </m:r>
                        </m:e>
                        <m:e>
                          <m:r>
                            <m:t xml:space="preserve">O</m:t>
                          </m:r>
                        </m:e>
                        <m:e>
                          <m:r>
                            <m:t xml:space="preserve">:</m:t>
                          </m:r>
                        </m:e>
                        <m:e/>
                      </m:mr>
                    </m:m>
                    <m:r>
                      <m:t xml:space="preserve">⋅</m:t>
                    </m:r>
                    <m:r>
                      <m:t xml:space="preserve"></m:t>
                    </m:r>
                    <m:r>
                      <m:t xml:space="preserve">⋅</m:t>
                    </m:r>
                    <m:r>
                      <m:t xml:space="preserve">:</m:t>
                    </m:r>
                    <m:r>
                      <m:t xml:space="preserve">O</m:t>
                    </m:r>
                    <m:r>
                      <m:t xml:space="preserve">—</m:t>
                    </m:r>
                    <m:r>
                      <m:t xml:space="preserve">N</m:t>
                    </m:r>
                    <m:r>
                      <m:t xml:space="preserve">—</m:t>
                    </m:r>
                    <m:r>
                      <m:t xml:space="preserve">O</m:t>
                    </m:r>
                    <m:r>
                      <m:t xml:space="preserve">:</m:t>
                    </m:r>
                    <m:r>
                      <m:t xml:space="preserve">⋅</m:t>
                    </m:r>
                    <m:r>
                      <m:t xml:space="preserve">⋅</m:t>
                    </m:r>
                  </m:oMath>
                </a14:m>
              </a:p>
            </p:txBody>
          </p:sp>
        </mc:Choice>
        <mc:Fallback/>
      </mc:AlternateContent>
      <p:sp>
        <p:nvSpPr>
          <p:cNvPr id="731" name="CustomShape 6"/>
          <p:cNvSpPr/>
          <p:nvPr/>
        </p:nvSpPr>
        <p:spPr>
          <a:xfrm>
            <a:off x="1154520" y="4038480"/>
            <a:ext cx="2094840" cy="18594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N = 5</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O</a:t>
            </a:r>
            <a:r>
              <a:rPr b="0" lang="en-US" sz="2800" spc="-1" strike="noStrike" baseline="-25000">
                <a:solidFill>
                  <a:srgbClr val="000000"/>
                </a:solidFill>
                <a:latin typeface="Times New Roman"/>
              </a:rPr>
              <a:t>3</a:t>
            </a:r>
            <a:r>
              <a:rPr b="0" lang="en-US" sz="2800" spc="-1" strike="noStrike">
                <a:solidFill>
                  <a:srgbClr val="000000"/>
                </a:solidFill>
                <a:latin typeface="Times New Roman"/>
              </a:rPr>
              <a:t> = 3∙6 = 18</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 = 1</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Total = 24 e</a:t>
            </a:r>
            <a:r>
              <a:rPr b="0" lang="en-US" sz="2800" spc="-1" strike="noStrike" baseline="30000">
                <a:solidFill>
                  <a:srgbClr val="000000"/>
                </a:solidFill>
                <a:latin typeface="Times New Roman"/>
              </a:rPr>
              <a:t>-</a:t>
            </a:r>
            <a:endParaRPr b="0" lang="en-US" sz="2800" spc="-1" strike="noStrike">
              <a:solidFill>
                <a:srgbClr val="000000"/>
              </a:solidFill>
              <a:latin typeface="Times New Roman"/>
            </a:endParaRPr>
          </a:p>
        </p:txBody>
      </p:sp>
      <p:sp>
        <p:nvSpPr>
          <p:cNvPr id="732" name="CustomShape 7"/>
          <p:cNvSpPr/>
          <p:nvPr/>
        </p:nvSpPr>
        <p:spPr>
          <a:xfrm>
            <a:off x="3506040" y="4038480"/>
            <a:ext cx="2437920" cy="18003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66ff"/>
                </a:solidFill>
                <a:latin typeface="Times New Roman"/>
              </a:rPr>
              <a:t>	</a:t>
            </a:r>
            <a:r>
              <a:rPr b="0" lang="en-US" sz="2800" spc="-1" strike="noStrike">
                <a:solidFill>
                  <a:srgbClr val="000000"/>
                </a:solidFill>
                <a:latin typeface="Times New Roman"/>
              </a:rPr>
              <a:t>Electrons</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Start</a:t>
            </a:r>
            <a:r>
              <a:rPr b="0" lang="en-US" sz="2800" spc="-1" strike="noStrike">
                <a:solidFill>
                  <a:srgbClr val="000000"/>
                </a:solidFill>
                <a:latin typeface="Times New Roman"/>
              </a:rPr>
              <a:t>	</a:t>
            </a:r>
            <a:r>
              <a:rPr b="0" lang="en-US" sz="2800" spc="-1" strike="noStrike">
                <a:solidFill>
                  <a:srgbClr val="000000"/>
                </a:solidFill>
                <a:latin typeface="Times New Roman"/>
              </a:rPr>
              <a:t>24</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Used</a:t>
            </a:r>
            <a:r>
              <a:rPr b="0" lang="en-US" sz="2800" spc="-1" strike="noStrike">
                <a:solidFill>
                  <a:srgbClr val="000000"/>
                </a:solidFill>
                <a:latin typeface="Times New Roman"/>
              </a:rPr>
              <a:t>	</a:t>
            </a:r>
            <a:r>
              <a:rPr b="0" lang="en-US" sz="2800" spc="-1" strike="noStrike">
                <a:solidFill>
                  <a:srgbClr val="000000"/>
                </a:solidFill>
                <a:latin typeface="Times New Roman"/>
              </a:rPr>
              <a:t>6</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Left</a:t>
            </a:r>
            <a:r>
              <a:rPr b="0" lang="en-US" sz="2800" spc="-1" strike="noStrike">
                <a:solidFill>
                  <a:srgbClr val="000000"/>
                </a:solidFill>
                <a:latin typeface="Times New Roman"/>
              </a:rPr>
              <a:t>	</a:t>
            </a:r>
            <a:r>
              <a:rPr b="0" lang="en-US" sz="2800" spc="-1" strike="noStrike">
                <a:solidFill>
                  <a:srgbClr val="000000"/>
                </a:solidFill>
                <a:latin typeface="Times New Roman"/>
              </a:rPr>
              <a:t>18</a:t>
            </a:r>
            <a:endParaRPr b="0" lang="en-US" sz="2800" spc="-1" strike="noStrike">
              <a:solidFill>
                <a:srgbClr val="000000"/>
              </a:solidFill>
              <a:latin typeface="Times New Roman"/>
            </a:endParaRPr>
          </a:p>
        </p:txBody>
      </p:sp>
      <p:sp>
        <p:nvSpPr>
          <p:cNvPr id="733" name="CustomShape 8"/>
          <p:cNvSpPr/>
          <p:nvPr/>
        </p:nvSpPr>
        <p:spPr>
          <a:xfrm>
            <a:off x="6173280" y="4038480"/>
            <a:ext cx="2437920" cy="18003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66ff"/>
                </a:solidFill>
                <a:latin typeface="Times New Roman"/>
              </a:rPr>
              <a:t>	</a:t>
            </a:r>
            <a:r>
              <a:rPr b="0" lang="en-US" sz="2800" spc="-1" strike="noStrike">
                <a:solidFill>
                  <a:srgbClr val="000000"/>
                </a:solidFill>
                <a:latin typeface="Times New Roman"/>
              </a:rPr>
              <a:t>Electrons</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Start</a:t>
            </a:r>
            <a:r>
              <a:rPr b="0" lang="en-US" sz="2800" spc="-1" strike="noStrike">
                <a:solidFill>
                  <a:srgbClr val="000000"/>
                </a:solidFill>
                <a:latin typeface="Times New Roman"/>
              </a:rPr>
              <a:t>	</a:t>
            </a:r>
            <a:r>
              <a:rPr b="0" lang="en-US" sz="2800" spc="-1" strike="noStrike">
                <a:solidFill>
                  <a:srgbClr val="000000"/>
                </a:solidFill>
                <a:latin typeface="Times New Roman"/>
              </a:rPr>
              <a:t>18</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Used</a:t>
            </a:r>
            <a:r>
              <a:rPr b="0" lang="en-US" sz="2800" spc="-1" strike="noStrike">
                <a:solidFill>
                  <a:srgbClr val="000000"/>
                </a:solidFill>
                <a:latin typeface="Times New Roman"/>
              </a:rPr>
              <a:t>	</a:t>
            </a:r>
            <a:r>
              <a:rPr b="0" lang="en-US" sz="2800" spc="-1" strike="noStrike">
                <a:solidFill>
                  <a:srgbClr val="000000"/>
                </a:solidFill>
                <a:latin typeface="Times New Roman"/>
              </a:rPr>
              <a:t>18</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Left</a:t>
            </a:r>
            <a:r>
              <a:rPr b="0" lang="en-US" sz="2800" spc="-1" strike="noStrike">
                <a:solidFill>
                  <a:srgbClr val="000000"/>
                </a:solidFill>
                <a:latin typeface="Times New Roman"/>
              </a:rPr>
              <a:t>	</a:t>
            </a:r>
            <a:r>
              <a:rPr b="0" lang="en-US" sz="2800" spc="-1" strike="noStrike">
                <a:solidFill>
                  <a:srgbClr val="000000"/>
                </a:solidFill>
                <a:latin typeface="Times New Roman"/>
              </a:rPr>
              <a:t>0</a:t>
            </a:r>
            <a:endParaRPr b="0" lang="en-US" sz="2800" spc="-1" strike="noStrike">
              <a:solidFill>
                <a:srgbClr val="000000"/>
              </a:solidFill>
              <a:latin typeface="Times New Roman"/>
            </a:endParaRPr>
          </a:p>
        </p:txBody>
      </p:sp>
    </p:spTree>
  </p:cSld>
  <p:transition>
    <p:fade thruBlk="true"/>
  </p:transition>
</p:sld>
</file>

<file path=ppt/slides/slide4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34"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735"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C54FBE77-9A55-4221-A65B-E8C000C425E0}"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736" name="TextShape 3"/>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Example NO</a:t>
            </a:r>
            <a:r>
              <a:rPr b="0" lang="en-US" sz="4400" spc="-1" strike="noStrike" baseline="-25000">
                <a:solidFill>
                  <a:srgbClr val="9900ff"/>
                </a:solidFill>
                <a:latin typeface="Times New Roman"/>
              </a:rPr>
              <a:t>3</a:t>
            </a:r>
            <a:r>
              <a:rPr b="0" lang="en-US" sz="4400" spc="-1" strike="noStrike" baseline="30000">
                <a:solidFill>
                  <a:srgbClr val="9900ff"/>
                </a:solidFill>
                <a:latin typeface="Times New Roman"/>
                <a:ea typeface="Times New Roman"/>
              </a:rPr>
              <a:t>─ </a:t>
            </a:r>
            <a:r>
              <a:rPr b="0" lang="en-US" sz="4400" spc="-1" strike="noStrike">
                <a:solidFill>
                  <a:srgbClr val="9900ff"/>
                </a:solidFill>
                <a:latin typeface="Times New Roman"/>
              </a:rPr>
              <a:t>, Continued</a:t>
            </a:r>
            <a:endParaRPr b="0" lang="en-US" sz="4400" spc="-1" strike="noStrike">
              <a:solidFill>
                <a:srgbClr val="9900ff"/>
              </a:solidFill>
              <a:latin typeface="Times New Roman"/>
            </a:endParaRPr>
          </a:p>
        </p:txBody>
      </p:sp>
      <p:sp>
        <p:nvSpPr>
          <p:cNvPr id="737" name="TextShape 4"/>
          <p:cNvSpPr txBox="1"/>
          <p:nvPr/>
        </p:nvSpPr>
        <p:spPr>
          <a:xfrm>
            <a:off x="380880" y="2057400"/>
            <a:ext cx="5486400" cy="1905120"/>
          </a:xfrm>
          <a:prstGeom prst="rect">
            <a:avLst/>
          </a:prstGeom>
          <a:noFill/>
          <a:ln>
            <a:noFill/>
          </a:ln>
        </p:spPr>
        <p:txBody>
          <a:bodyPr>
            <a:normAutofit fontScale="94000"/>
          </a:bodyPr>
          <a:p>
            <a:pPr marL="609480" indent="-609480">
              <a:lnSpc>
                <a:spcPct val="90000"/>
              </a:lnSpc>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5.</a:t>
            </a:r>
            <a:r>
              <a:rPr b="0" lang="en-US" sz="2800" spc="-1" strike="noStrike">
                <a:solidFill>
                  <a:srgbClr val="000000"/>
                </a:solidFill>
                <a:latin typeface="Times New Roman"/>
              </a:rPr>
              <a:t>	</a:t>
            </a:r>
            <a:r>
              <a:rPr b="0" lang="en-US" sz="2800" spc="-1" strike="noStrike">
                <a:solidFill>
                  <a:srgbClr val="000000"/>
                </a:solidFill>
                <a:latin typeface="Times New Roman"/>
              </a:rPr>
              <a:t>If central atom does not have octet, bring in electron pairs from outside atoms to share.</a:t>
            </a:r>
            <a:endParaRPr b="0" lang="en-US" sz="2800" spc="-1" strike="noStrike">
              <a:solidFill>
                <a:srgbClr val="000000"/>
              </a:solidFill>
              <a:latin typeface="Times New Roman"/>
            </a:endParaRPr>
          </a:p>
          <a:p>
            <a:pPr lvl="1" marL="990360" indent="-533160">
              <a:lnSpc>
                <a:spcPct val="90000"/>
              </a:lnSpc>
              <a:spcBef>
                <a:spcPts val="598"/>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Follow common bonding patterns if possible.</a:t>
            </a:r>
            <a:endParaRPr b="0" lang="en-US" sz="2400" spc="-1" strike="noStrike">
              <a:solidFill>
                <a:srgbClr val="000000"/>
              </a:solidFill>
              <a:latin typeface="Times New Roman"/>
            </a:endParaRPr>
          </a:p>
        </p:txBody>
      </p:sp>
      <mc:AlternateContent>
        <mc:Choice xmlns:a14="http://schemas.microsoft.com/office/drawing/2010/main" Requires="a14">
          <p:sp>
            <p:nvSpPr>
              <p:cNvPr id="738" name="Formula 5"/>
              <p:cNvSpPr txBox="1"/>
              <p:nvPr/>
            </p:nvSpPr>
            <p:spPr>
              <a:xfrm>
                <a:off x="5932440" y="3936960"/>
                <a:ext cx="2724120" cy="1851120"/>
              </a:xfrm>
              <a:prstGeom prst="rect">
                <a:avLst/>
              </a:prstGeom>
            </p:spPr>
            <p:txBody>
              <a:bodyPr/>
              <a:p>
                <a14:m>
                  <m:oMath xmlns:m="http://schemas.openxmlformats.org/officeDocument/2006/math">
                    <m:m>
                      <m:mr>
                        <m:e/>
                        <m:e/>
                        <m:e/>
                        <m:e/>
                        <m:e>
                          <m:r>
                            <m:t xml:space="preserve">⋅</m:t>
                          </m:r>
                        </m:e>
                        <m:e/>
                        <m:e/>
                      </m:mr>
                      <m:mr>
                        <m:e/>
                        <m:e/>
                        <m:e/>
                        <m:e>
                          <m:r>
                            <m:t xml:space="preserve">:</m:t>
                          </m:r>
                        </m:e>
                        <m:e>
                          <m:r>
                            <m:t xml:space="preserve">O</m:t>
                          </m:r>
                        </m:e>
                        <m:e>
                          <m:r>
                            <m:t xml:space="preserve">:</m:t>
                          </m:r>
                        </m:e>
                        <m:e/>
                      </m:mr>
                    </m:m>
                    <m:r>
                      <m:t xml:space="preserve">⋅</m:t>
                    </m:r>
                    <m:r>
                      <m:t xml:space="preserve">|</m:t>
                    </m:r>
                    <m:r>
                      <m:t xml:space="preserve">⋅</m:t>
                    </m:r>
                    <m:r>
                      <m:t xml:space="preserve">:</m:t>
                    </m:r>
                    <m:r>
                      <m:t xml:space="preserve">O</m:t>
                    </m:r>
                    <m:r>
                      <m:t xml:space="preserve">—</m:t>
                    </m:r>
                    <m:r>
                      <m:t xml:space="preserve">N</m:t>
                    </m:r>
                    <m:r>
                      <m:t xml:space="preserve">=</m:t>
                    </m:r>
                    <m:r>
                      <m:t xml:space="preserve">O</m:t>
                    </m:r>
                    <m:r>
                      <m:t xml:space="preserve">:</m:t>
                    </m:r>
                    <m:r>
                      <m:t xml:space="preserve">⋅</m:t>
                    </m:r>
                  </m:oMath>
                </a14:m>
              </a:p>
            </p:txBody>
          </p:sp>
        </mc:Choice>
        <mc:Fallback/>
      </mc:AlternateContent>
      <mc:AlternateContent>
        <mc:Choice xmlns:a14="http://schemas.microsoft.com/office/drawing/2010/main" Requires="a14">
          <p:sp>
            <p:nvSpPr>
              <p:cNvPr id="739" name="Formula 6"/>
              <p:cNvSpPr txBox="1"/>
              <p:nvPr/>
            </p:nvSpPr>
            <p:spPr>
              <a:xfrm>
                <a:off x="5932440" y="1930320"/>
                <a:ext cx="2800440" cy="1954440"/>
              </a:xfrm>
              <a:prstGeom prst="rect">
                <a:avLst/>
              </a:prstGeom>
            </p:spPr>
            <p:txBody>
              <a:bodyPr/>
              <a:p>
                <a14:m>
                  <m:oMath xmlns:m="http://schemas.openxmlformats.org/officeDocument/2006/math">
                    <m:m>
                      <m:mr>
                        <m:e/>
                        <m:e/>
                        <m:e/>
                        <m:e/>
                        <m:e>
                          <m:r>
                            <m:t xml:space="preserve">⋅</m:t>
                          </m:r>
                        </m:e>
                        <m:e/>
                        <m:e/>
                      </m:mr>
                      <m:mr>
                        <m:e/>
                        <m:e/>
                        <m:e/>
                        <m:e>
                          <m:r>
                            <m:t xml:space="preserve">:</m:t>
                          </m:r>
                        </m:e>
                        <m:e>
                          <m:r>
                            <m:t xml:space="preserve">O</m:t>
                          </m:r>
                        </m:e>
                        <m:e>
                          <m:r>
                            <m:t xml:space="preserve">:</m:t>
                          </m:r>
                        </m:e>
                        <m:e/>
                      </m:mr>
                    </m:m>
                    <m:r>
                      <m:t xml:space="preserve">⋅</m:t>
                    </m:r>
                    <m:r>
                      <m:t xml:space="preserve"></m:t>
                    </m:r>
                    <m:r>
                      <m:t xml:space="preserve">⋅</m:t>
                    </m:r>
                    <m:r>
                      <m:t xml:space="preserve">:</m:t>
                    </m:r>
                    <m:r>
                      <m:t xml:space="preserve">O</m:t>
                    </m:r>
                    <m:r>
                      <m:t xml:space="preserve">—</m:t>
                    </m:r>
                    <m:r>
                      <m:t xml:space="preserve">N</m:t>
                    </m:r>
                    <m:r>
                      <m:t xml:space="preserve">—</m:t>
                    </m:r>
                    <m:r>
                      <m:t xml:space="preserve">O</m:t>
                    </m:r>
                    <m:r>
                      <m:t xml:space="preserve">:</m:t>
                    </m:r>
                    <m:r>
                      <m:t xml:space="preserve">⋅</m:t>
                    </m:r>
                    <m:r>
                      <m:t xml:space="preserve">⋅</m:t>
                    </m:r>
                  </m:oMath>
                </a14:m>
              </a:p>
            </p:txBody>
          </p:sp>
        </mc:Choice>
        <mc:Fallback/>
      </mc:AlternateContent>
      <p:sp>
        <p:nvSpPr>
          <p:cNvPr id="740" name="CustomShape 7"/>
          <p:cNvSpPr/>
          <p:nvPr/>
        </p:nvSpPr>
        <p:spPr>
          <a:xfrm>
            <a:off x="7924680" y="3429000"/>
            <a:ext cx="266760" cy="431640"/>
          </a:xfrm>
          <a:custGeom>
            <a:avLst/>
            <a:gdLst/>
            <a:ahLst/>
            <a:rect l="l" t="t" r="r" b="b"/>
            <a:pathLst>
              <a:path w="168" h="272">
                <a:moveTo>
                  <a:pt x="168" y="192"/>
                </a:moveTo>
                <a:cubicBezTo>
                  <a:pt x="108" y="232"/>
                  <a:pt x="48" y="272"/>
                  <a:pt x="24" y="240"/>
                </a:cubicBezTo>
                <a:cubicBezTo>
                  <a:pt x="0" y="208"/>
                  <a:pt x="12" y="104"/>
                  <a:pt x="24" y="0"/>
                </a:cubicBezTo>
              </a:path>
            </a:pathLst>
          </a:custGeom>
          <a:noFill/>
          <a:ln w="28440">
            <a:solidFill>
              <a:srgbClr val="0066ff"/>
            </a:solidFill>
            <a:round/>
            <a:tailEnd len="med" type="arrow" w="med"/>
          </a:ln>
        </p:spPr>
        <p:style>
          <a:lnRef idx="0"/>
          <a:fillRef idx="0"/>
          <a:effectRef idx="0"/>
          <a:fontRef idx="minor"/>
        </p:style>
      </p:sp>
    </p:spTree>
  </p:cSld>
  <p:transition>
    <p:fade thruBlk="true"/>
  </p:transition>
  <p:timing>
    <p:tnLst>
      <p:par>
        <p:cTn id="461" dur="indefinite" restart="never" nodeType="tmRoot">
          <p:childTnLst>
            <p:seq>
              <p:cTn id="462" dur="indefinite" nodeType="mainSeq">
                <p:childTnLst>
                  <p:par>
                    <p:cTn id="463" fill="hold">
                      <p:stCondLst>
                        <p:cond delay="indefinite"/>
                      </p:stCondLst>
                      <p:childTnLst>
                        <p:par>
                          <p:cTn id="464" fill="hold">
                            <p:stCondLst>
                              <p:cond delay="0"/>
                            </p:stCondLst>
                            <p:childTnLst>
                              <p:par>
                                <p:cTn id="465" nodeType="clickEffect" fill="hold" presetClass="entr" presetID="22" presetSubtype="2">
                                  <p:stCondLst>
                                    <p:cond delay="0"/>
                                  </p:stCondLst>
                                  <p:childTnLst>
                                    <p:set>
                                      <p:cBhvr>
                                        <p:cTn id="466" dur="1" fill="hold">
                                          <p:stCondLst>
                                            <p:cond delay="0"/>
                                          </p:stCondLst>
                                        </p:cTn>
                                        <p:tgtEl>
                                          <p:spTgt spid="740"/>
                                        </p:tgtEl>
                                        <p:attrNameLst>
                                          <p:attrName>style.visibility</p:attrName>
                                        </p:attrNameLst>
                                      </p:cBhvr>
                                      <p:to>
                                        <p:strVal val="visible"/>
                                      </p:to>
                                    </p:set>
                                    <p:animEffect filter="wipe(right)" transition="in">
                                      <p:cBhvr additive="repl">
                                        <p:cTn id="467" dur="500"/>
                                        <p:tgtEl>
                                          <p:spTgt spid="740"/>
                                        </p:tgtEl>
                                      </p:cBhvr>
                                    </p:animEffect>
                                  </p:childTnLst>
                                </p:cTn>
                              </p:par>
                            </p:childTnLst>
                          </p:cTn>
                        </p:par>
                        <p:par>
                          <p:cTn id="468" fill="hold">
                            <p:stCondLst>
                              <p:cond delay="500"/>
                            </p:stCondLst>
                            <p:childTnLst>
                              <p:par>
                                <p:cTn id="469" nodeType="afterEffect" fill="hold" presetClass="entr" presetID="2" presetSubtype="4">
                                  <p:stCondLst>
                                    <p:cond delay="0"/>
                                  </p:stCondLst>
                                  <p:childTnLst>
                                    <p:set>
                                      <p:cBhvr>
                                        <p:cTn id="470" dur="1" fill="hold">
                                          <p:stCondLst>
                                            <p:cond delay="0"/>
                                          </p:stCondLst>
                                        </p:cTn>
                                        <p:tgtEl>
                                          <p:spTgt spid="738"/>
                                        </p:tgtEl>
                                        <p:attrNameLst>
                                          <p:attrName>style.visibility</p:attrName>
                                        </p:attrNameLst>
                                      </p:cBhvr>
                                      <p:to>
                                        <p:strVal val="visible"/>
                                      </p:to>
                                    </p:set>
                                    <p:anim calcmode="lin" valueType="num">
                                      <p:cBhvr additive="base">
                                        <p:cTn id="471" dur="500" fill="hold"/>
                                        <p:tgtEl>
                                          <p:spTgt spid="738"/>
                                        </p:tgtEl>
                                        <p:attrNameLst>
                                          <p:attrName>ppt_x</p:attrName>
                                        </p:attrNameLst>
                                      </p:cBhvr>
                                      <p:tavLst>
                                        <p:tav tm="0">
                                          <p:val>
                                            <p:strVal val="#ppt_x"/>
                                          </p:val>
                                        </p:tav>
                                        <p:tav tm="100000">
                                          <p:val>
                                            <p:strVal val="#ppt_x"/>
                                          </p:val>
                                        </p:tav>
                                      </p:tavLst>
                                    </p:anim>
                                    <p:anim calcmode="lin" valueType="num">
                                      <p:cBhvr additive="base">
                                        <p:cTn id="472" dur="500" fill="hold"/>
                                        <p:tgtEl>
                                          <p:spTgt spid="7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41" name="TextShape 1"/>
          <p:cNvSpPr txBox="1"/>
          <p:nvPr/>
        </p:nvSpPr>
        <p:spPr>
          <a:xfrm>
            <a:off x="685800" y="76320"/>
            <a:ext cx="7772400" cy="91440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9900ff"/>
                </a:solidFill>
                <a:latin typeface="Times New Roman"/>
              </a:rPr>
              <a:t>Practice—Lewis Structures</a:t>
            </a:r>
            <a:endParaRPr b="0" lang="en-US" sz="3600" spc="-1" strike="noStrike">
              <a:solidFill>
                <a:srgbClr val="9900ff"/>
              </a:solidFill>
              <a:latin typeface="Times New Roman"/>
            </a:endParaRPr>
          </a:p>
        </p:txBody>
      </p:sp>
      <p:sp>
        <p:nvSpPr>
          <p:cNvPr id="742" name="TextShape 2"/>
          <p:cNvSpPr txBox="1"/>
          <p:nvPr/>
        </p:nvSpPr>
        <p:spPr>
          <a:xfrm>
            <a:off x="685440" y="1219320"/>
            <a:ext cx="3809880" cy="4876560"/>
          </a:xfrm>
          <a:prstGeom prst="rect">
            <a:avLst/>
          </a:prstGeom>
          <a:noFill/>
          <a:ln>
            <a:noFill/>
          </a:ln>
        </p:spPr>
        <p:txBody>
          <a:bodyPr lIns="90360" rIns="90360" tIns="44280" bIns="44280">
            <a:normAutofit/>
          </a:bodyPr>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NClO</a:t>
            </a:r>
            <a:endParaRPr b="0" lang="en-US" sz="2800" spc="-1" strike="noStrike">
              <a:solidFill>
                <a:srgbClr val="000000"/>
              </a:solidFill>
              <a:latin typeface="Times New Roman"/>
            </a:endParaRPr>
          </a:p>
          <a:p>
            <a:pPr marL="342720" indent="-342720">
              <a:spcBef>
                <a:spcPts val="105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H</a:t>
            </a:r>
            <a:r>
              <a:rPr b="0" lang="en-US" sz="2800" spc="-1" strike="noStrike" baseline="-25000">
                <a:solidFill>
                  <a:srgbClr val="000000"/>
                </a:solidFill>
                <a:latin typeface="Times New Roman"/>
              </a:rPr>
              <a:t>3</a:t>
            </a:r>
            <a:r>
              <a:rPr b="0" lang="en-US" sz="2800" spc="-1" strike="noStrike">
                <a:solidFill>
                  <a:srgbClr val="000000"/>
                </a:solidFill>
                <a:latin typeface="Times New Roman"/>
              </a:rPr>
              <a:t>BO</a:t>
            </a:r>
            <a:r>
              <a:rPr b="0" lang="en-US" sz="2800" spc="-1" strike="noStrike" baseline="-25000">
                <a:solidFill>
                  <a:srgbClr val="000000"/>
                </a:solidFill>
                <a:latin typeface="Times New Roman"/>
              </a:rPr>
              <a:t>3</a:t>
            </a:r>
            <a:endParaRPr b="0" lang="en-US" sz="2800" spc="-1" strike="noStrike">
              <a:solidFill>
                <a:srgbClr val="000000"/>
              </a:solidFill>
              <a:latin typeface="Times New Roman"/>
            </a:endParaRPr>
          </a:p>
          <a:p>
            <a:pPr marL="342720" indent="-342720">
              <a:spcBef>
                <a:spcPts val="105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NO</a:t>
            </a:r>
            <a:r>
              <a:rPr b="0" lang="en-US" sz="2800" spc="-1" strike="noStrike" baseline="-25000">
                <a:solidFill>
                  <a:srgbClr val="000000"/>
                </a:solidFill>
                <a:latin typeface="Times New Roman"/>
              </a:rPr>
              <a:t>2</a:t>
            </a:r>
            <a:r>
              <a:rPr b="0" lang="en-US" sz="2800" spc="-1" strike="noStrike" baseline="30000">
                <a:solidFill>
                  <a:srgbClr val="000000"/>
                </a:solidFill>
                <a:latin typeface="Times New Roman"/>
              </a:rPr>
              <a:t>-1</a:t>
            </a:r>
            <a:endParaRPr b="0" lang="en-US" sz="2800" spc="-1" strike="noStrike">
              <a:solidFill>
                <a:srgbClr val="000000"/>
              </a:solidFill>
              <a:latin typeface="Times New Roman"/>
            </a:endParaRPr>
          </a:p>
        </p:txBody>
      </p:sp>
      <p:sp>
        <p:nvSpPr>
          <p:cNvPr id="743" name="TextShape 3"/>
          <p:cNvSpPr txBox="1"/>
          <p:nvPr/>
        </p:nvSpPr>
        <p:spPr>
          <a:xfrm>
            <a:off x="4647960" y="1219320"/>
            <a:ext cx="3809880" cy="4876560"/>
          </a:xfrm>
          <a:prstGeom prst="rect">
            <a:avLst/>
          </a:prstGeom>
          <a:noFill/>
          <a:ln>
            <a:noFill/>
          </a:ln>
        </p:spPr>
        <p:txBody>
          <a:bodyPr lIns="90360" rIns="90360" tIns="44280" bIns="44280">
            <a:normAutofit/>
          </a:bodyPr>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H</a:t>
            </a:r>
            <a:r>
              <a:rPr b="0" lang="en-US" sz="2800" spc="-1" strike="noStrike" baseline="-25000">
                <a:solidFill>
                  <a:srgbClr val="000000"/>
                </a:solidFill>
                <a:latin typeface="Times New Roman"/>
              </a:rPr>
              <a:t>3</a:t>
            </a:r>
            <a:r>
              <a:rPr b="0" lang="en-US" sz="2800" spc="-1" strike="noStrike">
                <a:solidFill>
                  <a:srgbClr val="000000"/>
                </a:solidFill>
                <a:latin typeface="Times New Roman"/>
              </a:rPr>
              <a:t>PO</a:t>
            </a:r>
            <a:r>
              <a:rPr b="0" lang="en-US" sz="2800" spc="-1" strike="noStrike" baseline="-25000">
                <a:solidFill>
                  <a:srgbClr val="000000"/>
                </a:solidFill>
                <a:latin typeface="Times New Roman"/>
              </a:rPr>
              <a:t>4</a:t>
            </a:r>
            <a:endParaRPr b="0" lang="en-US" sz="2800" spc="-1" strike="noStrike">
              <a:solidFill>
                <a:srgbClr val="000000"/>
              </a:solidFill>
              <a:latin typeface="Times New Roman"/>
            </a:endParaRPr>
          </a:p>
          <a:p>
            <a:pPr marL="342720" indent="-342720">
              <a:spcBef>
                <a:spcPts val="105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SO</a:t>
            </a:r>
            <a:r>
              <a:rPr b="0" lang="en-US" sz="2800" spc="-1" strike="noStrike" baseline="-25000">
                <a:solidFill>
                  <a:srgbClr val="000000"/>
                </a:solidFill>
                <a:latin typeface="Times New Roman"/>
              </a:rPr>
              <a:t>3</a:t>
            </a:r>
            <a:r>
              <a:rPr b="0" lang="en-US" sz="2800" spc="-1" strike="noStrike" baseline="30000">
                <a:solidFill>
                  <a:srgbClr val="000000"/>
                </a:solidFill>
                <a:latin typeface="Times New Roman"/>
              </a:rPr>
              <a:t>-2</a:t>
            </a:r>
            <a:endParaRPr b="0" lang="en-US" sz="2800" spc="-1" strike="noStrike">
              <a:solidFill>
                <a:srgbClr val="000000"/>
              </a:solidFill>
              <a:latin typeface="Times New Roman"/>
            </a:endParaRPr>
          </a:p>
          <a:p>
            <a:pPr marL="342720" indent="-342720">
              <a:spcBef>
                <a:spcPts val="105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P</a:t>
            </a:r>
            <a:r>
              <a:rPr b="0" lang="en-US" sz="2800" spc="-1" strike="noStrike" baseline="-25000">
                <a:solidFill>
                  <a:srgbClr val="000000"/>
                </a:solidFill>
                <a:latin typeface="Times New Roman"/>
              </a:rPr>
              <a:t>2</a:t>
            </a:r>
            <a:r>
              <a:rPr b="0" lang="en-US" sz="2800" spc="-1" strike="noStrike">
                <a:solidFill>
                  <a:srgbClr val="000000"/>
                </a:solidFill>
                <a:latin typeface="Times New Roman"/>
              </a:rPr>
              <a:t>H</a:t>
            </a:r>
            <a:r>
              <a:rPr b="0" lang="en-US" sz="2800" spc="-1" strike="noStrike" baseline="-25000">
                <a:solidFill>
                  <a:srgbClr val="000000"/>
                </a:solidFill>
                <a:latin typeface="Times New Roman"/>
              </a:rPr>
              <a:t>4</a:t>
            </a:r>
            <a:endParaRPr b="0" lang="en-US" sz="2800" spc="-1" strike="noStrike">
              <a:solidFill>
                <a:srgbClr val="000000"/>
              </a:solidFill>
              <a:latin typeface="Times New Roman"/>
            </a:endParaRPr>
          </a:p>
        </p:txBody>
      </p:sp>
      <p:sp>
        <p:nvSpPr>
          <p:cNvPr id="744" name="CustomShape 4"/>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745" name="CustomShape 5"/>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9977186C-4688-4DC6-946C-CCE408570C1A}"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sld>
</file>

<file path=ppt/slides/slide4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46" name="TextShape 1"/>
          <p:cNvSpPr txBox="1"/>
          <p:nvPr/>
        </p:nvSpPr>
        <p:spPr>
          <a:xfrm>
            <a:off x="685800" y="76320"/>
            <a:ext cx="7772400" cy="91440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9900ff"/>
                </a:solidFill>
                <a:latin typeface="Times New Roman"/>
              </a:rPr>
              <a:t>Practice—Lewis Structures, Continued</a:t>
            </a:r>
            <a:endParaRPr b="0" lang="en-US" sz="3600" spc="-1" strike="noStrike">
              <a:solidFill>
                <a:srgbClr val="9900ff"/>
              </a:solidFill>
              <a:latin typeface="Times New Roman"/>
            </a:endParaRPr>
          </a:p>
        </p:txBody>
      </p:sp>
      <p:sp>
        <p:nvSpPr>
          <p:cNvPr id="747" name="TextShape 2"/>
          <p:cNvSpPr txBox="1"/>
          <p:nvPr/>
        </p:nvSpPr>
        <p:spPr>
          <a:xfrm>
            <a:off x="685440" y="1219320"/>
            <a:ext cx="3809880" cy="4876560"/>
          </a:xfrm>
          <a:prstGeom prst="rect">
            <a:avLst/>
          </a:prstGeom>
          <a:noFill/>
          <a:ln>
            <a:noFill/>
          </a:ln>
        </p:spPr>
        <p:txBody>
          <a:bodyPr lIns="90360" rIns="90360" tIns="44280" bIns="44280">
            <a:normAutofit/>
          </a:bodyPr>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NClO</a:t>
            </a:r>
            <a:endParaRPr b="0" lang="en-US" sz="2800" spc="-1" strike="noStrike">
              <a:solidFill>
                <a:srgbClr val="000000"/>
              </a:solidFill>
              <a:latin typeface="Times New Roman"/>
            </a:endParaRPr>
          </a:p>
          <a:p>
            <a:pPr marL="342720" indent="-342720">
              <a:spcBef>
                <a:spcPts val="105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H</a:t>
            </a:r>
            <a:r>
              <a:rPr b="0" lang="en-US" sz="2800" spc="-1" strike="noStrike" baseline="-25000">
                <a:solidFill>
                  <a:srgbClr val="000000"/>
                </a:solidFill>
                <a:latin typeface="Times New Roman"/>
              </a:rPr>
              <a:t>3</a:t>
            </a:r>
            <a:r>
              <a:rPr b="0" lang="en-US" sz="2800" spc="-1" strike="noStrike">
                <a:solidFill>
                  <a:srgbClr val="000000"/>
                </a:solidFill>
                <a:latin typeface="Times New Roman"/>
              </a:rPr>
              <a:t>BO</a:t>
            </a:r>
            <a:r>
              <a:rPr b="0" lang="en-US" sz="2800" spc="-1" strike="noStrike" baseline="-25000">
                <a:solidFill>
                  <a:srgbClr val="000000"/>
                </a:solidFill>
                <a:latin typeface="Times New Roman"/>
              </a:rPr>
              <a:t>3</a:t>
            </a:r>
            <a:endParaRPr b="0" lang="en-US" sz="2800" spc="-1" strike="noStrike">
              <a:solidFill>
                <a:srgbClr val="000000"/>
              </a:solidFill>
              <a:latin typeface="Times New Roman"/>
            </a:endParaRPr>
          </a:p>
          <a:p>
            <a:pPr marL="342720" indent="-342720">
              <a:spcBef>
                <a:spcPts val="105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NO</a:t>
            </a:r>
            <a:r>
              <a:rPr b="0" lang="en-US" sz="2800" spc="-1" strike="noStrike" baseline="-25000">
                <a:solidFill>
                  <a:srgbClr val="000000"/>
                </a:solidFill>
                <a:latin typeface="Times New Roman"/>
              </a:rPr>
              <a:t>2</a:t>
            </a:r>
            <a:r>
              <a:rPr b="0" lang="en-US" sz="2800" spc="-1" strike="noStrike" baseline="30000">
                <a:solidFill>
                  <a:srgbClr val="000000"/>
                </a:solidFill>
                <a:latin typeface="Times New Roman"/>
              </a:rPr>
              <a:t>-1</a:t>
            </a:r>
            <a:endParaRPr b="0" lang="en-US" sz="2800" spc="-1" strike="noStrike">
              <a:solidFill>
                <a:srgbClr val="000000"/>
              </a:solidFill>
              <a:latin typeface="Times New Roman"/>
            </a:endParaRPr>
          </a:p>
        </p:txBody>
      </p:sp>
      <p:sp>
        <p:nvSpPr>
          <p:cNvPr id="748" name="TextShape 3"/>
          <p:cNvSpPr txBox="1"/>
          <p:nvPr/>
        </p:nvSpPr>
        <p:spPr>
          <a:xfrm>
            <a:off x="4647960" y="1219320"/>
            <a:ext cx="3809880" cy="4876560"/>
          </a:xfrm>
          <a:prstGeom prst="rect">
            <a:avLst/>
          </a:prstGeom>
          <a:noFill/>
          <a:ln>
            <a:noFill/>
          </a:ln>
        </p:spPr>
        <p:txBody>
          <a:bodyPr lIns="90360" rIns="90360" tIns="44280" bIns="44280">
            <a:normAutofit/>
          </a:bodyPr>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H</a:t>
            </a:r>
            <a:r>
              <a:rPr b="0" lang="en-US" sz="2800" spc="-1" strike="noStrike" baseline="-25000">
                <a:solidFill>
                  <a:srgbClr val="000000"/>
                </a:solidFill>
                <a:latin typeface="Times New Roman"/>
              </a:rPr>
              <a:t>3</a:t>
            </a:r>
            <a:r>
              <a:rPr b="0" lang="en-US" sz="2800" spc="-1" strike="noStrike">
                <a:solidFill>
                  <a:srgbClr val="000000"/>
                </a:solidFill>
                <a:latin typeface="Times New Roman"/>
              </a:rPr>
              <a:t>PO</a:t>
            </a:r>
            <a:r>
              <a:rPr b="0" lang="en-US" sz="2800" spc="-1" strike="noStrike" baseline="-25000">
                <a:solidFill>
                  <a:srgbClr val="000000"/>
                </a:solidFill>
                <a:latin typeface="Times New Roman"/>
              </a:rPr>
              <a:t>4</a:t>
            </a:r>
            <a:endParaRPr b="0" lang="en-US" sz="2800" spc="-1" strike="noStrike">
              <a:solidFill>
                <a:srgbClr val="000000"/>
              </a:solidFill>
              <a:latin typeface="Times New Roman"/>
            </a:endParaRPr>
          </a:p>
          <a:p>
            <a:pPr marL="342720" indent="-342720">
              <a:spcBef>
                <a:spcPts val="105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SO</a:t>
            </a:r>
            <a:r>
              <a:rPr b="0" lang="en-US" sz="2800" spc="-1" strike="noStrike" baseline="-25000">
                <a:solidFill>
                  <a:srgbClr val="000000"/>
                </a:solidFill>
                <a:latin typeface="Times New Roman"/>
              </a:rPr>
              <a:t>3</a:t>
            </a:r>
            <a:r>
              <a:rPr b="0" lang="en-US" sz="2800" spc="-1" strike="noStrike" baseline="30000">
                <a:solidFill>
                  <a:srgbClr val="000000"/>
                </a:solidFill>
                <a:latin typeface="Times New Roman"/>
              </a:rPr>
              <a:t>-2</a:t>
            </a:r>
            <a:endParaRPr b="0" lang="en-US" sz="2800" spc="-1" strike="noStrike">
              <a:solidFill>
                <a:srgbClr val="000000"/>
              </a:solidFill>
              <a:latin typeface="Times New Roman"/>
            </a:endParaRPr>
          </a:p>
          <a:p>
            <a:pPr marL="342720" indent="-342720">
              <a:spcBef>
                <a:spcPts val="105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P</a:t>
            </a:r>
            <a:r>
              <a:rPr b="0" lang="en-US" sz="2800" spc="-1" strike="noStrike" baseline="-25000">
                <a:solidFill>
                  <a:srgbClr val="000000"/>
                </a:solidFill>
                <a:latin typeface="Times New Roman"/>
              </a:rPr>
              <a:t>2</a:t>
            </a:r>
            <a:r>
              <a:rPr b="0" lang="en-US" sz="2800" spc="-1" strike="noStrike">
                <a:solidFill>
                  <a:srgbClr val="000000"/>
                </a:solidFill>
                <a:latin typeface="Times New Roman"/>
              </a:rPr>
              <a:t>H</a:t>
            </a:r>
            <a:r>
              <a:rPr b="0" lang="en-US" sz="2800" spc="-1" strike="noStrike" baseline="-25000">
                <a:solidFill>
                  <a:srgbClr val="000000"/>
                </a:solidFill>
                <a:latin typeface="Times New Roman"/>
              </a:rPr>
              <a:t>4</a:t>
            </a:r>
            <a:endParaRPr b="0" lang="en-US" sz="2800" spc="-1" strike="noStrike">
              <a:solidFill>
                <a:srgbClr val="000000"/>
              </a:solidFill>
              <a:latin typeface="Times New Roman"/>
            </a:endParaRPr>
          </a:p>
        </p:txBody>
      </p:sp>
      <p:graphicFrame>
        <p:nvGraphicFramePr>
          <p:cNvPr id="749" name="Object 4"/>
          <p:cNvGraphicFramePr/>
          <p:nvPr/>
        </p:nvGraphicFramePr>
        <p:xfrm>
          <a:off x="6200640" y="971640"/>
          <a:ext cx="2562480" cy="1958760"/>
        </p:xfrm>
        <a:graphic>
          <a:graphicData uri="http://schemas.openxmlformats.org/presentationml/2006/ole">
            <p:oleObj r:id="rId1" spid="">
              <p:embed/>
            </p:oleObj>
          </a:graphicData>
        </a:graphic>
      </p:graphicFrame>
      <p:graphicFrame>
        <p:nvGraphicFramePr>
          <p:cNvPr id="750" name="Object 5"/>
          <p:cNvGraphicFramePr/>
          <p:nvPr/>
        </p:nvGraphicFramePr>
        <p:xfrm>
          <a:off x="6353280" y="2955960"/>
          <a:ext cx="2181240" cy="1774800"/>
        </p:xfrm>
        <a:graphic>
          <a:graphicData uri="http://schemas.openxmlformats.org/presentationml/2006/ole">
            <p:oleObj r:id="rId2" spid="">
              <p:embed/>
            </p:oleObj>
          </a:graphicData>
        </a:graphic>
      </p:graphicFrame>
      <p:graphicFrame>
        <p:nvGraphicFramePr>
          <p:cNvPr id="751" name="Object 6"/>
          <p:cNvGraphicFramePr/>
          <p:nvPr/>
        </p:nvGraphicFramePr>
        <p:xfrm>
          <a:off x="1905120" y="5181480"/>
          <a:ext cx="2152440" cy="1019160"/>
        </p:xfrm>
        <a:graphic>
          <a:graphicData uri="http://schemas.openxmlformats.org/presentationml/2006/ole">
            <p:oleObj r:id="rId3" spid="">
              <p:embed/>
            </p:oleObj>
          </a:graphicData>
        </a:graphic>
      </p:graphicFrame>
      <p:sp>
        <p:nvSpPr>
          <p:cNvPr id="752" name="CustomShape 7"/>
          <p:cNvSpPr/>
          <p:nvPr/>
        </p:nvSpPr>
        <p:spPr>
          <a:xfrm>
            <a:off x="843840" y="5410080"/>
            <a:ext cx="75672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18 e</a:t>
            </a:r>
            <a:r>
              <a:rPr b="0" lang="en-US" sz="2400" spc="-1" strike="noStrike" baseline="30000">
                <a:solidFill>
                  <a:srgbClr val="ff0000"/>
                </a:solidFill>
                <a:latin typeface="Times New Roman"/>
              </a:rPr>
              <a:t>-</a:t>
            </a:r>
            <a:endParaRPr b="0" lang="en-US" sz="2400" spc="-1" strike="noStrike">
              <a:solidFill>
                <a:srgbClr val="000000"/>
              </a:solidFill>
              <a:latin typeface="Times New Roman"/>
            </a:endParaRPr>
          </a:p>
        </p:txBody>
      </p:sp>
      <p:sp>
        <p:nvSpPr>
          <p:cNvPr id="753" name="CustomShape 8"/>
          <p:cNvSpPr/>
          <p:nvPr/>
        </p:nvSpPr>
        <p:spPr>
          <a:xfrm>
            <a:off x="5187240" y="3733920"/>
            <a:ext cx="75672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26 e</a:t>
            </a:r>
            <a:r>
              <a:rPr b="0" lang="en-US" sz="2400" spc="-1" strike="noStrike" baseline="30000">
                <a:solidFill>
                  <a:srgbClr val="ff0000"/>
                </a:solidFill>
                <a:latin typeface="Times New Roman"/>
              </a:rPr>
              <a:t>-</a:t>
            </a:r>
            <a:endParaRPr b="0" lang="en-US" sz="2400" spc="-1" strike="noStrike">
              <a:solidFill>
                <a:srgbClr val="000000"/>
              </a:solidFill>
              <a:latin typeface="Times New Roman"/>
            </a:endParaRPr>
          </a:p>
        </p:txBody>
      </p:sp>
      <p:sp>
        <p:nvSpPr>
          <p:cNvPr id="754" name="CustomShape 9"/>
          <p:cNvSpPr/>
          <p:nvPr/>
        </p:nvSpPr>
        <p:spPr>
          <a:xfrm>
            <a:off x="5111280" y="1905120"/>
            <a:ext cx="75672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32 e</a:t>
            </a:r>
            <a:r>
              <a:rPr b="0" lang="en-US" sz="2400" spc="-1" strike="noStrike" baseline="30000">
                <a:solidFill>
                  <a:srgbClr val="ff0000"/>
                </a:solidFill>
                <a:latin typeface="Times New Roman"/>
              </a:rPr>
              <a:t>-</a:t>
            </a:r>
            <a:endParaRPr b="0" lang="en-US" sz="2400" spc="-1" strike="noStrike">
              <a:solidFill>
                <a:srgbClr val="000000"/>
              </a:solidFill>
              <a:latin typeface="Times New Roman"/>
            </a:endParaRPr>
          </a:p>
        </p:txBody>
      </p:sp>
      <p:sp>
        <p:nvSpPr>
          <p:cNvPr id="755" name="CustomShape 10"/>
          <p:cNvSpPr/>
          <p:nvPr/>
        </p:nvSpPr>
        <p:spPr>
          <a:xfrm>
            <a:off x="5111280" y="5486400"/>
            <a:ext cx="75672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14 e</a:t>
            </a:r>
            <a:r>
              <a:rPr b="0" lang="en-US" sz="2400" spc="-1" strike="noStrike" baseline="30000">
                <a:solidFill>
                  <a:srgbClr val="ff0000"/>
                </a:solidFill>
                <a:latin typeface="Times New Roman"/>
              </a:rPr>
              <a:t>-</a:t>
            </a:r>
            <a:endParaRPr b="0" lang="en-US" sz="2400" spc="-1" strike="noStrike">
              <a:solidFill>
                <a:srgbClr val="000000"/>
              </a:solidFill>
              <a:latin typeface="Times New Roman"/>
            </a:endParaRPr>
          </a:p>
        </p:txBody>
      </p:sp>
      <p:graphicFrame>
        <p:nvGraphicFramePr>
          <p:cNvPr id="756" name="Object 11"/>
          <p:cNvGraphicFramePr/>
          <p:nvPr/>
        </p:nvGraphicFramePr>
        <p:xfrm>
          <a:off x="6248520" y="5029200"/>
          <a:ext cx="2371680" cy="1397160"/>
        </p:xfrm>
        <a:graphic>
          <a:graphicData uri="http://schemas.openxmlformats.org/presentationml/2006/ole">
            <p:oleObj r:id="rId4" spid="">
              <p:embed/>
            </p:oleObj>
          </a:graphicData>
        </a:graphic>
      </p:graphicFrame>
      <p:graphicFrame>
        <p:nvGraphicFramePr>
          <p:cNvPr id="757" name="Object 12"/>
          <p:cNvGraphicFramePr/>
          <p:nvPr/>
        </p:nvGraphicFramePr>
        <p:xfrm>
          <a:off x="1371600" y="3303720"/>
          <a:ext cx="2666880" cy="1411200"/>
        </p:xfrm>
        <a:graphic>
          <a:graphicData uri="http://schemas.openxmlformats.org/presentationml/2006/ole">
            <p:oleObj r:id="rId5" spid="">
              <p:embed/>
            </p:oleObj>
          </a:graphicData>
        </a:graphic>
      </p:graphicFrame>
      <p:sp>
        <p:nvSpPr>
          <p:cNvPr id="758" name="CustomShape 13"/>
          <p:cNvSpPr/>
          <p:nvPr/>
        </p:nvSpPr>
        <p:spPr>
          <a:xfrm>
            <a:off x="843840" y="3657600"/>
            <a:ext cx="75672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24 e</a:t>
            </a:r>
            <a:r>
              <a:rPr b="0" lang="en-US" sz="2400" spc="-1" strike="noStrike" baseline="30000">
                <a:solidFill>
                  <a:srgbClr val="ff0000"/>
                </a:solidFill>
                <a:latin typeface="Times New Roman"/>
              </a:rPr>
              <a:t>-</a:t>
            </a:r>
            <a:endParaRPr b="0" lang="en-US" sz="2400" spc="-1" strike="noStrike">
              <a:solidFill>
                <a:srgbClr val="000000"/>
              </a:solidFill>
              <a:latin typeface="Times New Roman"/>
            </a:endParaRPr>
          </a:p>
        </p:txBody>
      </p:sp>
      <p:graphicFrame>
        <p:nvGraphicFramePr>
          <p:cNvPr id="759" name="Object 14"/>
          <p:cNvGraphicFramePr/>
          <p:nvPr/>
        </p:nvGraphicFramePr>
        <p:xfrm>
          <a:off x="1676520" y="1828800"/>
          <a:ext cx="2112840" cy="939960"/>
        </p:xfrm>
        <a:graphic>
          <a:graphicData uri="http://schemas.openxmlformats.org/presentationml/2006/ole">
            <p:oleObj r:id="rId6" spid="">
              <p:embed/>
            </p:oleObj>
          </a:graphicData>
        </a:graphic>
      </p:graphicFrame>
      <p:sp>
        <p:nvSpPr>
          <p:cNvPr id="760" name="CustomShape 15"/>
          <p:cNvSpPr/>
          <p:nvPr/>
        </p:nvSpPr>
        <p:spPr>
          <a:xfrm>
            <a:off x="767880" y="1981080"/>
            <a:ext cx="75672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18 e</a:t>
            </a:r>
            <a:r>
              <a:rPr b="0" lang="en-US" sz="2400" spc="-1" strike="noStrike" baseline="30000">
                <a:solidFill>
                  <a:srgbClr val="ff0000"/>
                </a:solidFill>
                <a:latin typeface="Times New Roman"/>
              </a:rPr>
              <a:t>-</a:t>
            </a:r>
            <a:endParaRPr b="0" lang="en-US" sz="2400" spc="-1" strike="noStrike">
              <a:solidFill>
                <a:srgbClr val="000000"/>
              </a:solidFill>
              <a:latin typeface="Times New Roman"/>
            </a:endParaRPr>
          </a:p>
        </p:txBody>
      </p:sp>
      <p:sp>
        <p:nvSpPr>
          <p:cNvPr id="761" name="CustomShape 16"/>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762" name="CustomShape 17"/>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B6EF1140-68F7-44A7-860F-F17411CAC713}"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sld>
</file>

<file path=ppt/slides/slide4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63"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764"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FDD1A9C4-2466-4DF6-A98A-9B87B47E2317}"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765" name="TextShape 3"/>
          <p:cNvSpPr txBox="1"/>
          <p:nvPr/>
        </p:nvSpPr>
        <p:spPr>
          <a:xfrm>
            <a:off x="685800" y="228240"/>
            <a:ext cx="7772400" cy="76212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Exceptions to the Octet Rule</a:t>
            </a:r>
            <a:endParaRPr b="0" lang="en-US" sz="4400" spc="-1" strike="noStrike">
              <a:solidFill>
                <a:srgbClr val="9900ff"/>
              </a:solidFill>
              <a:latin typeface="Times New Roman"/>
            </a:endParaRPr>
          </a:p>
        </p:txBody>
      </p:sp>
      <p:sp>
        <p:nvSpPr>
          <p:cNvPr id="766" name="TextShape 4"/>
          <p:cNvSpPr txBox="1"/>
          <p:nvPr/>
        </p:nvSpPr>
        <p:spPr>
          <a:xfrm>
            <a:off x="380880" y="1066680"/>
            <a:ext cx="8382240" cy="5029200"/>
          </a:xfrm>
          <a:prstGeom prst="rect">
            <a:avLst/>
          </a:prstGeom>
          <a:noFill/>
          <a:ln>
            <a:noFill/>
          </a:ln>
        </p:spPr>
        <p:txBody>
          <a:bodyPr lIns="90360" rIns="90360" tIns="44280" bIns="44280">
            <a:normAutofit/>
          </a:bodyPr>
          <a:p>
            <a:pPr marL="342720" indent="-34272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H and Li, lose one electron to form cation.</a:t>
            </a:r>
            <a:r>
              <a:rPr b="0" lang="en-US" sz="2400" spc="-1" strike="noStrike">
                <a:solidFill>
                  <a:srgbClr val="000000"/>
                </a:solidFill>
                <a:latin typeface="Times New Roman"/>
              </a:rPr>
              <a:t> </a:t>
            </a:r>
            <a:endParaRPr b="0" lang="en-US" sz="24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Li now has electron configuration like He. </a:t>
            </a:r>
            <a:endParaRPr b="0" lang="en-US" sz="24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H can also share or gain one electron to have configuration like He.</a:t>
            </a:r>
            <a:endParaRPr b="0" lang="en-US" sz="2400" spc="-1" strike="noStrike">
              <a:solidFill>
                <a:srgbClr val="000000"/>
              </a:solidFill>
              <a:latin typeface="Times New Roman"/>
            </a:endParaRPr>
          </a:p>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Be shares two electrons to form two single bonds.</a:t>
            </a:r>
            <a:endParaRPr b="0" lang="en-US" sz="2800" spc="-1" strike="noStrike">
              <a:solidFill>
                <a:srgbClr val="000000"/>
              </a:solidFill>
              <a:latin typeface="Times New Roman"/>
            </a:endParaRPr>
          </a:p>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B shares three electrons to form three single bonds.</a:t>
            </a:r>
            <a:endParaRPr b="0" lang="en-US" sz="2800" spc="-1" strike="noStrike">
              <a:solidFill>
                <a:srgbClr val="000000"/>
              </a:solidFill>
              <a:latin typeface="Times New Roman"/>
            </a:endParaRPr>
          </a:p>
          <a:p>
            <a:pPr marL="342720" indent="-342720">
              <a:spcBef>
                <a:spcPts val="598"/>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Expanded octets for elements in Period 3 or below.</a:t>
            </a:r>
            <a:r>
              <a:rPr b="0" lang="en-US" sz="2400" spc="-1" strike="noStrike">
                <a:solidFill>
                  <a:srgbClr val="000000"/>
                </a:solidFill>
                <a:latin typeface="Times New Roman"/>
              </a:rPr>
              <a:t> </a:t>
            </a:r>
            <a:endParaRPr b="0" lang="en-US" sz="24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Using empty valence </a:t>
            </a:r>
            <a:r>
              <a:rPr b="0" i="1" lang="en-US" sz="2400" spc="-1" strike="noStrike">
                <a:solidFill>
                  <a:srgbClr val="000000"/>
                </a:solidFill>
                <a:latin typeface="Times New Roman"/>
              </a:rPr>
              <a:t>d</a:t>
            </a:r>
            <a:r>
              <a:rPr b="0" lang="en-US" sz="2400" spc="-1" strike="noStrike">
                <a:solidFill>
                  <a:srgbClr val="000000"/>
                </a:solidFill>
                <a:latin typeface="Times New Roman"/>
              </a:rPr>
              <a:t> orbitals.</a:t>
            </a:r>
            <a:endParaRPr b="0" lang="en-US" sz="2400" spc="-1" strike="noStrike">
              <a:solidFill>
                <a:srgbClr val="000000"/>
              </a:solidFill>
              <a:latin typeface="Times New Roman"/>
            </a:endParaRPr>
          </a:p>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Some molecules have odd numbers of electrons.</a:t>
            </a:r>
            <a:endParaRPr b="0" lang="en-US" sz="2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NO</a:t>
            </a:r>
            <a:endParaRPr b="0" lang="en-US" sz="2400" spc="-1" strike="noStrike">
              <a:solidFill>
                <a:srgbClr val="000000"/>
              </a:solidFill>
              <a:latin typeface="Times New Roman"/>
            </a:endParaRPr>
          </a:p>
        </p:txBody>
      </p:sp>
      <mc:AlternateContent>
        <mc:Choice xmlns:a14="http://schemas.microsoft.com/office/drawing/2010/main" Requires="a14">
          <p:sp>
            <p:nvSpPr>
              <p:cNvPr id="767" name="Formula 5"/>
              <p:cNvSpPr txBox="1"/>
              <p:nvPr/>
            </p:nvSpPr>
            <p:spPr>
              <a:xfrm>
                <a:off x="1828800" y="5257800"/>
                <a:ext cx="1962000" cy="934920"/>
              </a:xfrm>
              <a:prstGeom prst="rect">
                <a:avLst/>
              </a:prstGeom>
            </p:spPr>
            <p:txBody>
              <a:bodyPr/>
              <a:p>
                <a14:m>
                  <m:oMath xmlns:m="http://schemas.openxmlformats.org/officeDocument/2006/math">
                    <m:m>
                      <m:mr>
                        <m:e/>
                        <m:e/>
                        <m:e/>
                        <m:e>
                          <m:r>
                            <m:t xml:space="preserve">⋅</m:t>
                          </m:r>
                        </m:e>
                      </m:mr>
                      <m:mr>
                        <m:e>
                          <m:r>
                            <m:t xml:space="preserve">:</m:t>
                          </m:r>
                        </m:e>
                        <m:e>
                          <m:r>
                            <m:t xml:space="preserve">N</m:t>
                          </m:r>
                        </m:e>
                        <m:e>
                          <m:r>
                            <m:t xml:space="preserve">=</m:t>
                          </m:r>
                        </m:e>
                        <m:e/>
                      </m:mr>
                    </m:m>
                    <m:r>
                      <m:t xml:space="preserve">:</m:t>
                    </m:r>
                  </m:oMath>
                </a14:m>
              </a:p>
            </p:txBody>
          </p:sp>
        </mc:Choice>
        <mc:Fallback/>
      </mc:AlternateContent>
    </p:spTree>
  </p:cSld>
  <p:transition>
    <p:fade thruBlk="true"/>
  </p:transition>
</p:sld>
</file>

<file path=ppt/slides/slide4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68"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769"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D672E9FA-B160-4CF2-9BD3-80C96B6D320C}"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770" name="TextShape 3"/>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Resonance</a:t>
            </a:r>
            <a:endParaRPr b="0" lang="en-US" sz="4400" spc="-1" strike="noStrike">
              <a:solidFill>
                <a:srgbClr val="9900ff"/>
              </a:solidFill>
              <a:latin typeface="Times New Roman"/>
            </a:endParaRPr>
          </a:p>
        </p:txBody>
      </p:sp>
      <p:sp>
        <p:nvSpPr>
          <p:cNvPr id="771" name="TextShape 4"/>
          <p:cNvSpPr txBox="1"/>
          <p:nvPr/>
        </p:nvSpPr>
        <p:spPr>
          <a:xfrm>
            <a:off x="685800" y="1752480"/>
            <a:ext cx="7772400" cy="4114800"/>
          </a:xfrm>
          <a:prstGeom prst="rect">
            <a:avLst/>
          </a:prstGeom>
          <a:noFill/>
          <a:ln>
            <a:noFill/>
          </a:ln>
        </p:spPr>
        <p:txBody>
          <a:bodyPr>
            <a:normAutofit/>
          </a:bodyPr>
          <a:p>
            <a:pPr marL="342720" indent="-342720">
              <a:lnSpc>
                <a:spcPct val="90000"/>
              </a:lnSpc>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We can often draw more than one valid Lewis structure for a molecule or ion. </a:t>
            </a:r>
            <a:endParaRPr b="0" lang="en-US" sz="3200" spc="-1" strike="noStrike">
              <a:solidFill>
                <a:srgbClr val="000000"/>
              </a:solidFill>
              <a:latin typeface="Times New Roman"/>
            </a:endParaRPr>
          </a:p>
          <a:p>
            <a:pPr marL="342720" indent="-342720">
              <a:lnSpc>
                <a:spcPct val="90000"/>
              </a:lnSpc>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In other words, no one Lewis structure can adequately describe the actual structure of the molecule.</a:t>
            </a:r>
            <a:endParaRPr b="0" lang="en-US" sz="3200" spc="-1" strike="noStrike">
              <a:solidFill>
                <a:srgbClr val="000000"/>
              </a:solidFill>
              <a:latin typeface="Times New Roman"/>
            </a:endParaRPr>
          </a:p>
          <a:p>
            <a:pPr marL="342720" indent="-342720">
              <a:lnSpc>
                <a:spcPct val="90000"/>
              </a:lnSpc>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The actual molecule will have some characteristics of all the valid Lewis structures we can draw.</a:t>
            </a:r>
            <a:endParaRPr b="0" lang="en-US" sz="3200" spc="-1" strike="noStrike">
              <a:solidFill>
                <a:srgbClr val="000000"/>
              </a:solidFill>
              <a:latin typeface="Times New Roman"/>
            </a:endParaRPr>
          </a:p>
        </p:txBody>
      </p:sp>
    </p:spTree>
  </p:cSld>
  <p:transition>
    <p:fade thruBlk="true"/>
  </p:transition>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107"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2060446D-44AC-4FF0-97A3-30485A4FB83F}" type="slidenum">
              <a:rPr b="0" lang="en-US" sz="1400" spc="-1" strike="noStrike">
                <a:solidFill>
                  <a:srgbClr val="000000"/>
                </a:solidFill>
                <a:latin typeface="Times New Roman"/>
              </a:rPr>
              <a:t>4</a:t>
            </a:fld>
            <a:endParaRPr b="0" lang="en-US" sz="1400" spc="-1" strike="noStrike">
              <a:solidFill>
                <a:srgbClr val="000000"/>
              </a:solidFill>
              <a:latin typeface="Times New Roman"/>
            </a:endParaRPr>
          </a:p>
        </p:txBody>
      </p:sp>
      <p:sp>
        <p:nvSpPr>
          <p:cNvPr id="108" name="TextShape 3"/>
          <p:cNvSpPr txBox="1"/>
          <p:nvPr/>
        </p:nvSpPr>
        <p:spPr>
          <a:xfrm>
            <a:off x="685800" y="228240"/>
            <a:ext cx="7772400" cy="114300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Lewis Symbols of Atoms</a:t>
            </a:r>
            <a:endParaRPr b="0" lang="en-US" sz="4400" spc="-1" strike="noStrike">
              <a:solidFill>
                <a:srgbClr val="9900ff"/>
              </a:solidFill>
              <a:latin typeface="Times New Roman"/>
            </a:endParaRPr>
          </a:p>
        </p:txBody>
      </p:sp>
      <p:sp>
        <p:nvSpPr>
          <p:cNvPr id="109" name="TextShape 4"/>
          <p:cNvSpPr txBox="1"/>
          <p:nvPr/>
        </p:nvSpPr>
        <p:spPr>
          <a:xfrm>
            <a:off x="609480" y="1295280"/>
            <a:ext cx="7772400" cy="4114800"/>
          </a:xfrm>
          <a:prstGeom prst="rect">
            <a:avLst/>
          </a:prstGeom>
          <a:noFill/>
          <a:ln>
            <a:noFill/>
          </a:ln>
        </p:spPr>
        <p:txBody>
          <a:bodyPr lIns="90360" rIns="90360" tIns="44280" bIns="44280">
            <a:normAutofit/>
          </a:bodyPr>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Uses symbol of element to represent nucleus and inner electrons.</a:t>
            </a:r>
            <a:endParaRPr b="0" lang="en-US" sz="2800" spc="-1" strike="noStrike">
              <a:solidFill>
                <a:srgbClr val="000000"/>
              </a:solidFill>
              <a:latin typeface="Times New Roman"/>
            </a:endParaRPr>
          </a:p>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Uses dots around the symbol to represent valence electrons.</a:t>
            </a:r>
            <a:endParaRPr b="0" lang="en-US" sz="2800" spc="-1" strike="noStrike">
              <a:solidFill>
                <a:srgbClr val="000000"/>
              </a:solidFill>
              <a:latin typeface="Times New Roman"/>
            </a:endParaRPr>
          </a:p>
          <a:p>
            <a:pPr lvl="1" marL="742680" indent="-285480">
              <a:lnSpc>
                <a:spcPct val="90000"/>
              </a:lnSpc>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Puts one electron on each side first, then pair.</a:t>
            </a:r>
            <a:endParaRPr b="0" lang="en-US" sz="2400" spc="-1" strike="noStrike">
              <a:solidFill>
                <a:srgbClr val="000000"/>
              </a:solidFill>
              <a:latin typeface="Times New Roman"/>
            </a:endParaRPr>
          </a:p>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1" lang="en-US" sz="2800" spc="-1" strike="noStrike">
                <a:solidFill>
                  <a:srgbClr val="000000"/>
                </a:solidFill>
                <a:latin typeface="Times New Roman"/>
              </a:rPr>
              <a:t>Remember that elements in the same group have the same number of valence electrons; therefore, their Lewis dot symbols will look alike.</a:t>
            </a:r>
            <a:endParaRPr b="0" lang="en-US" sz="2800" spc="-1" strike="noStrike">
              <a:solidFill>
                <a:srgbClr val="000000"/>
              </a:solidFill>
              <a:latin typeface="Times New Roman"/>
            </a:endParaRPr>
          </a:p>
        </p:txBody>
      </p:sp>
      <p:grpSp>
        <p:nvGrpSpPr>
          <p:cNvPr id="110" name="Group 5"/>
          <p:cNvGrpSpPr/>
          <p:nvPr/>
        </p:nvGrpSpPr>
        <p:grpSpPr>
          <a:xfrm>
            <a:off x="374040" y="5082120"/>
            <a:ext cx="8354880" cy="988200"/>
            <a:chOff x="374040" y="5082120"/>
            <a:chExt cx="8354880" cy="988200"/>
          </a:xfrm>
        </p:grpSpPr>
        <p:sp>
          <p:nvSpPr>
            <p:cNvPr id="111" name="CustomShape 6"/>
            <p:cNvSpPr/>
            <p:nvPr/>
          </p:nvSpPr>
          <p:spPr>
            <a:xfrm>
              <a:off x="374040" y="5296320"/>
              <a:ext cx="8354880" cy="5763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L</a:t>
              </a:r>
              <a:r>
                <a:rPr b="0" lang="en-US" sz="3200" spc="-1" strike="noStrike">
                  <a:solidFill>
                    <a:srgbClr val="000000"/>
                  </a:solidFill>
                  <a:latin typeface="Times New Roman"/>
                </a:rPr>
                <a:t>i• </a:t>
              </a:r>
              <a:r>
                <a:rPr b="0" lang="en-US" sz="3200" spc="-1" strike="noStrike">
                  <a:solidFill>
                    <a:srgbClr val="000000"/>
                  </a:solidFill>
                  <a:latin typeface="Times New Roman"/>
                </a:rPr>
                <a:t>    </a:t>
              </a:r>
              <a:r>
                <a:rPr b="0" lang="en-US" sz="3200" spc="-1" strike="noStrike">
                  <a:solidFill>
                    <a:srgbClr val="000000"/>
                  </a:solidFill>
                  <a:latin typeface="Times New Roman"/>
                </a:rPr>
                <a:t>B</a:t>
              </a:r>
              <a:r>
                <a:rPr b="0" lang="en-US" sz="3200" spc="-1" strike="noStrike">
                  <a:solidFill>
                    <a:srgbClr val="000000"/>
                  </a:solidFill>
                  <a:latin typeface="Times New Roman"/>
                </a:rPr>
                <a:t>e</a:t>
              </a:r>
              <a:r>
                <a:rPr b="0" lang="en-US" sz="3200" spc="-1" strike="noStrike">
                  <a:solidFill>
                    <a:srgbClr val="000000"/>
                  </a:solidFill>
                  <a:latin typeface="Times New Roman"/>
                </a:rPr>
                <a:t>•  </a:t>
              </a:r>
              <a:r>
                <a:rPr b="0" lang="en-US" sz="3200" spc="-1" strike="noStrike">
                  <a:solidFill>
                    <a:srgbClr val="000000"/>
                  </a:solidFill>
                  <a:latin typeface="Times New Roman"/>
                </a:rPr>
                <a:t>   </a:t>
              </a:r>
              <a:r>
                <a:rPr b="0" lang="en-US" sz="3200" spc="-1" strike="noStrike">
                  <a:solidFill>
                    <a:srgbClr val="000000"/>
                  </a:solidFill>
                  <a:latin typeface="Times New Roman"/>
                </a:rPr>
                <a:t>•</a:t>
              </a:r>
              <a:r>
                <a:rPr b="0" lang="en-US" sz="3200" spc="-1" strike="noStrike">
                  <a:solidFill>
                    <a:srgbClr val="000000"/>
                  </a:solidFill>
                  <a:latin typeface="Times New Roman"/>
                </a:rPr>
                <a:t>B</a:t>
              </a:r>
              <a:r>
                <a:rPr b="0" lang="en-US" sz="3200" spc="-1" strike="noStrike">
                  <a:solidFill>
                    <a:srgbClr val="000000"/>
                  </a:solidFill>
                  <a:latin typeface="Times New Roman"/>
                </a:rPr>
                <a:t>•  </a:t>
              </a:r>
              <a:r>
                <a:rPr b="0" lang="en-US" sz="3200" spc="-1" strike="noStrike">
                  <a:solidFill>
                    <a:srgbClr val="000000"/>
                  </a:solidFill>
                  <a:latin typeface="Times New Roman"/>
                </a:rPr>
                <a:t>  </a:t>
              </a:r>
              <a:r>
                <a:rPr b="0" lang="en-US" sz="3200" spc="-1" strike="noStrike">
                  <a:solidFill>
                    <a:srgbClr val="000000"/>
                  </a:solidFill>
                  <a:latin typeface="Times New Roman"/>
                </a:rPr>
                <a:t>•</a:t>
              </a:r>
              <a:r>
                <a:rPr b="0" lang="en-US" sz="3200" spc="-1" strike="noStrike">
                  <a:solidFill>
                    <a:srgbClr val="000000"/>
                  </a:solidFill>
                  <a:latin typeface="Times New Roman"/>
                </a:rPr>
                <a:t>C</a:t>
              </a:r>
              <a:r>
                <a:rPr b="0" lang="en-US" sz="3200" spc="-1" strike="noStrike">
                  <a:solidFill>
                    <a:srgbClr val="000000"/>
                  </a:solidFill>
                  <a:latin typeface="Times New Roman"/>
                </a:rPr>
                <a:t>•  </a:t>
              </a:r>
              <a:r>
                <a:rPr b="0" lang="en-US" sz="3200" spc="-1" strike="noStrike">
                  <a:solidFill>
                    <a:srgbClr val="000000"/>
                  </a:solidFill>
                  <a:latin typeface="Times New Roman"/>
                </a:rPr>
                <a:t>   </a:t>
              </a:r>
              <a:r>
                <a:rPr b="0" lang="en-US" sz="3200" spc="-1" strike="noStrike">
                  <a:solidFill>
                    <a:srgbClr val="000000"/>
                  </a:solidFill>
                  <a:latin typeface="Times New Roman"/>
                </a:rPr>
                <a:t>•</a:t>
              </a:r>
              <a:r>
                <a:rPr b="0" lang="en-US" sz="3200" spc="-1" strike="noStrike">
                  <a:solidFill>
                    <a:srgbClr val="000000"/>
                  </a:solidFill>
                  <a:latin typeface="Times New Roman"/>
                </a:rPr>
                <a:t>N</a:t>
              </a:r>
              <a:r>
                <a:rPr b="0" lang="en-US" sz="3200" spc="-1" strike="noStrike">
                  <a:solidFill>
                    <a:srgbClr val="000000"/>
                  </a:solidFill>
                  <a:latin typeface="Times New Roman"/>
                </a:rPr>
                <a:t>•  </a:t>
              </a:r>
              <a:r>
                <a:rPr b="0" lang="en-US" sz="3200" spc="-1" strike="noStrike">
                  <a:solidFill>
                    <a:srgbClr val="000000"/>
                  </a:solidFill>
                  <a:latin typeface="Times New Roman"/>
                </a:rPr>
                <a:t>   </a:t>
              </a:r>
              <a:r>
                <a:rPr b="0" lang="en-US" sz="3200" spc="-1" strike="noStrike">
                  <a:solidFill>
                    <a:srgbClr val="000000"/>
                  </a:solidFill>
                  <a:latin typeface="Times New Roman"/>
                </a:rPr>
                <a:t>•</a:t>
              </a:r>
              <a:r>
                <a:rPr b="0" lang="en-US" sz="3200" spc="-1" strike="noStrike">
                  <a:solidFill>
                    <a:srgbClr val="000000"/>
                  </a:solidFill>
                  <a:latin typeface="Times New Roman"/>
                </a:rPr>
                <a:t>O</a:t>
              </a:r>
              <a:r>
                <a:rPr b="1" lang="en-US" sz="3200" spc="-1" strike="noStrike">
                  <a:solidFill>
                    <a:srgbClr val="000000"/>
                  </a:solidFill>
                  <a:latin typeface="Times New Roman"/>
                </a:rPr>
                <a:t>:</a:t>
              </a:r>
              <a:r>
                <a:rPr b="0" lang="en-US" sz="3200" spc="-1" strike="noStrike">
                  <a:solidFill>
                    <a:srgbClr val="000000"/>
                  </a:solidFill>
                  <a:latin typeface="Times New Roman"/>
                </a:rPr>
                <a:t>  </a:t>
              </a:r>
              <a:r>
                <a:rPr b="0" lang="en-US" sz="3200" spc="-1" strike="noStrike">
                  <a:solidFill>
                    <a:srgbClr val="000000"/>
                  </a:solidFill>
                  <a:latin typeface="Times New Roman"/>
                </a:rPr>
                <a:t>   </a:t>
              </a:r>
              <a:r>
                <a:rPr b="1" lang="en-US" sz="3200" spc="-1" strike="noStrike">
                  <a:solidFill>
                    <a:srgbClr val="000000"/>
                  </a:solidFill>
                  <a:latin typeface="Times New Roman"/>
                </a:rPr>
                <a:t>:</a:t>
              </a:r>
              <a:r>
                <a:rPr b="0" lang="en-US" sz="3200" spc="-1" strike="noStrike">
                  <a:solidFill>
                    <a:srgbClr val="000000"/>
                  </a:solidFill>
                  <a:latin typeface="Times New Roman"/>
                </a:rPr>
                <a:t>F</a:t>
              </a:r>
              <a:r>
                <a:rPr b="1" lang="en-US" sz="3200" spc="-1" strike="noStrike">
                  <a:solidFill>
                    <a:srgbClr val="000000"/>
                  </a:solidFill>
                  <a:latin typeface="Times New Roman"/>
                </a:rPr>
                <a:t>:  </a:t>
              </a:r>
              <a:r>
                <a:rPr b="1" lang="en-US" sz="3200" spc="-1" strike="noStrike">
                  <a:solidFill>
                    <a:srgbClr val="000000"/>
                  </a:solidFill>
                  <a:latin typeface="Times New Roman"/>
                </a:rPr>
                <a:t>    </a:t>
              </a:r>
              <a:r>
                <a:rPr b="1" lang="en-US" sz="3200" spc="-1" strike="noStrike">
                  <a:solidFill>
                    <a:srgbClr val="000000"/>
                  </a:solidFill>
                  <a:latin typeface="Times New Roman"/>
                </a:rPr>
                <a:t>:</a:t>
              </a:r>
              <a:r>
                <a:rPr b="0" lang="en-US" sz="3200" spc="-1" strike="noStrike">
                  <a:solidFill>
                    <a:srgbClr val="000000"/>
                  </a:solidFill>
                  <a:latin typeface="Times New Roman"/>
                </a:rPr>
                <a:t>N</a:t>
              </a:r>
              <a:r>
                <a:rPr b="0" lang="en-US" sz="3200" spc="-1" strike="noStrike">
                  <a:solidFill>
                    <a:srgbClr val="000000"/>
                  </a:solidFill>
                  <a:latin typeface="Times New Roman"/>
                </a:rPr>
                <a:t>e</a:t>
              </a:r>
              <a:r>
                <a:rPr b="1" lang="en-US" sz="3200" spc="-1" strike="noStrike">
                  <a:solidFill>
                    <a:srgbClr val="000000"/>
                  </a:solidFill>
                  <a:latin typeface="Times New Roman"/>
                </a:rPr>
                <a:t>:</a:t>
              </a:r>
              <a:endParaRPr b="0" lang="en-US" sz="3200" spc="-1" strike="noStrike">
                <a:solidFill>
                  <a:srgbClr val="000000"/>
                </a:solidFill>
                <a:latin typeface="Times New Roman"/>
              </a:endParaRPr>
            </a:p>
          </p:txBody>
        </p:sp>
        <p:sp>
          <p:nvSpPr>
            <p:cNvPr id="112" name="CustomShape 7"/>
            <p:cNvSpPr/>
            <p:nvPr/>
          </p:nvSpPr>
          <p:spPr>
            <a:xfrm>
              <a:off x="1523520" y="5615640"/>
              <a:ext cx="28800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t>
              </a:r>
              <a:endParaRPr b="0" lang="en-US" sz="2400" spc="-1" strike="noStrike">
                <a:solidFill>
                  <a:srgbClr val="000000"/>
                </a:solidFill>
                <a:latin typeface="Times New Roman"/>
              </a:endParaRPr>
            </a:p>
          </p:txBody>
        </p:sp>
        <p:sp>
          <p:nvSpPr>
            <p:cNvPr id="113" name="CustomShape 8"/>
            <p:cNvSpPr/>
            <p:nvPr/>
          </p:nvSpPr>
          <p:spPr>
            <a:xfrm>
              <a:off x="2742840" y="5615640"/>
              <a:ext cx="28800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t>
              </a:r>
              <a:endParaRPr b="0" lang="en-US" sz="2400" spc="-1" strike="noStrike">
                <a:solidFill>
                  <a:srgbClr val="000000"/>
                </a:solidFill>
                <a:latin typeface="Times New Roman"/>
              </a:endParaRPr>
            </a:p>
          </p:txBody>
        </p:sp>
        <p:sp>
          <p:nvSpPr>
            <p:cNvPr id="114" name="CustomShape 9"/>
            <p:cNvSpPr/>
            <p:nvPr/>
          </p:nvSpPr>
          <p:spPr>
            <a:xfrm>
              <a:off x="3657240" y="5082120"/>
              <a:ext cx="28800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t>
              </a:r>
              <a:endParaRPr b="0" lang="en-US" sz="2400" spc="-1" strike="noStrike">
                <a:solidFill>
                  <a:srgbClr val="000000"/>
                </a:solidFill>
                <a:latin typeface="Times New Roman"/>
              </a:endParaRPr>
            </a:p>
          </p:txBody>
        </p:sp>
        <p:sp>
          <p:nvSpPr>
            <p:cNvPr id="115" name="CustomShape 10"/>
            <p:cNvSpPr/>
            <p:nvPr/>
          </p:nvSpPr>
          <p:spPr>
            <a:xfrm>
              <a:off x="3657240" y="5615640"/>
              <a:ext cx="28800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t>
              </a:r>
              <a:endParaRPr b="0" lang="en-US" sz="2400" spc="-1" strike="noStrike">
                <a:solidFill>
                  <a:srgbClr val="000000"/>
                </a:solidFill>
                <a:latin typeface="Times New Roman"/>
              </a:endParaRPr>
            </a:p>
          </p:txBody>
        </p:sp>
        <p:sp>
          <p:nvSpPr>
            <p:cNvPr id="116" name="CustomShape 11"/>
            <p:cNvSpPr/>
            <p:nvPr/>
          </p:nvSpPr>
          <p:spPr>
            <a:xfrm>
              <a:off x="4723920" y="5615640"/>
              <a:ext cx="28800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t>
              </a:r>
              <a:endParaRPr b="0" lang="en-US" sz="2400" spc="-1" strike="noStrike">
                <a:solidFill>
                  <a:srgbClr val="000000"/>
                </a:solidFill>
                <a:latin typeface="Times New Roman"/>
              </a:endParaRPr>
            </a:p>
          </p:txBody>
        </p:sp>
        <p:sp>
          <p:nvSpPr>
            <p:cNvPr id="117" name="CustomShape 12"/>
            <p:cNvSpPr/>
            <p:nvPr/>
          </p:nvSpPr>
          <p:spPr>
            <a:xfrm>
              <a:off x="5866920" y="5615640"/>
              <a:ext cx="28800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t>
              </a:r>
              <a:endParaRPr b="0" lang="en-US" sz="2400" spc="-1" strike="noStrike">
                <a:solidFill>
                  <a:srgbClr val="000000"/>
                </a:solidFill>
                <a:latin typeface="Times New Roman"/>
              </a:endParaRPr>
            </a:p>
          </p:txBody>
        </p:sp>
        <p:sp>
          <p:nvSpPr>
            <p:cNvPr id="118" name="CustomShape 13"/>
            <p:cNvSpPr/>
            <p:nvPr/>
          </p:nvSpPr>
          <p:spPr>
            <a:xfrm>
              <a:off x="6857640" y="5615640"/>
              <a:ext cx="28800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t>
              </a:r>
              <a:endParaRPr b="0" lang="en-US" sz="2400" spc="-1" strike="noStrike">
                <a:solidFill>
                  <a:srgbClr val="000000"/>
                </a:solidFill>
                <a:latin typeface="Times New Roman"/>
              </a:endParaRPr>
            </a:p>
          </p:txBody>
        </p:sp>
        <p:sp>
          <p:nvSpPr>
            <p:cNvPr id="119" name="CustomShape 14"/>
            <p:cNvSpPr/>
            <p:nvPr/>
          </p:nvSpPr>
          <p:spPr>
            <a:xfrm>
              <a:off x="4647600" y="5082120"/>
              <a:ext cx="3949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t>
              </a:r>
              <a:endParaRPr b="0" lang="en-US" sz="2400" spc="-1" strike="noStrike">
                <a:solidFill>
                  <a:srgbClr val="000000"/>
                </a:solidFill>
                <a:latin typeface="Times New Roman"/>
              </a:endParaRPr>
            </a:p>
          </p:txBody>
        </p:sp>
        <p:sp>
          <p:nvSpPr>
            <p:cNvPr id="120" name="CustomShape 15"/>
            <p:cNvSpPr/>
            <p:nvPr/>
          </p:nvSpPr>
          <p:spPr>
            <a:xfrm>
              <a:off x="5790600" y="5158440"/>
              <a:ext cx="3949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t>
              </a:r>
              <a:endParaRPr b="0" lang="en-US" sz="2400" spc="-1" strike="noStrike">
                <a:solidFill>
                  <a:srgbClr val="000000"/>
                </a:solidFill>
                <a:latin typeface="Times New Roman"/>
              </a:endParaRPr>
            </a:p>
          </p:txBody>
        </p:sp>
        <p:sp>
          <p:nvSpPr>
            <p:cNvPr id="121" name="CustomShape 16"/>
            <p:cNvSpPr/>
            <p:nvPr/>
          </p:nvSpPr>
          <p:spPr>
            <a:xfrm>
              <a:off x="6781320" y="5158440"/>
              <a:ext cx="3949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t>
              </a:r>
              <a:endParaRPr b="0" lang="en-US" sz="2400" spc="-1" strike="noStrike">
                <a:solidFill>
                  <a:srgbClr val="000000"/>
                </a:solidFill>
                <a:latin typeface="Times New Roman"/>
              </a:endParaRPr>
            </a:p>
          </p:txBody>
        </p:sp>
        <p:sp>
          <p:nvSpPr>
            <p:cNvPr id="122" name="CustomShape 17"/>
            <p:cNvSpPr/>
            <p:nvPr/>
          </p:nvSpPr>
          <p:spPr>
            <a:xfrm>
              <a:off x="7924320" y="5082120"/>
              <a:ext cx="3949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t>
              </a:r>
              <a:endParaRPr b="0" lang="en-US" sz="2400" spc="-1" strike="noStrike">
                <a:solidFill>
                  <a:srgbClr val="000000"/>
                </a:solidFill>
                <a:latin typeface="Times New Roman"/>
              </a:endParaRPr>
            </a:p>
          </p:txBody>
        </p:sp>
        <p:sp>
          <p:nvSpPr>
            <p:cNvPr id="123" name="CustomShape 18"/>
            <p:cNvSpPr/>
            <p:nvPr/>
          </p:nvSpPr>
          <p:spPr>
            <a:xfrm>
              <a:off x="7924320" y="5615640"/>
              <a:ext cx="3949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t>
              </a:r>
              <a:endParaRPr b="0" lang="en-US" sz="2400" spc="-1" strike="noStrike">
                <a:solidFill>
                  <a:srgbClr val="000000"/>
                </a:solidFill>
                <a:latin typeface="Times New Roman"/>
              </a:endParaRPr>
            </a:p>
          </p:txBody>
        </p:sp>
      </p:grpSp>
    </p:spTree>
  </p:cSld>
  <p:transition>
    <p:fade thruBlk="true"/>
  </p:transition>
</p:sld>
</file>

<file path=ppt/slides/slide5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72"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773"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78B4E7E3-07C1-409C-8DE4-4036CE96FFC7}"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774" name="TextShape 3"/>
          <p:cNvSpPr txBox="1"/>
          <p:nvPr/>
        </p:nvSpPr>
        <p:spPr>
          <a:xfrm>
            <a:off x="685800" y="228240"/>
            <a:ext cx="7772400" cy="6858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Resonance, Continued</a:t>
            </a:r>
            <a:endParaRPr b="0" lang="en-US" sz="4400" spc="-1" strike="noStrike">
              <a:solidFill>
                <a:srgbClr val="9900ff"/>
              </a:solidFill>
              <a:latin typeface="Times New Roman"/>
            </a:endParaRPr>
          </a:p>
        </p:txBody>
      </p:sp>
      <p:sp>
        <p:nvSpPr>
          <p:cNvPr id="775" name="TextShape 4"/>
          <p:cNvSpPr txBox="1"/>
          <p:nvPr/>
        </p:nvSpPr>
        <p:spPr>
          <a:xfrm>
            <a:off x="228600" y="914400"/>
            <a:ext cx="8686800" cy="4495680"/>
          </a:xfrm>
          <a:prstGeom prst="rect">
            <a:avLst/>
          </a:prstGeom>
          <a:noFill/>
          <a:ln>
            <a:noFill/>
          </a:ln>
        </p:spPr>
        <p:txBody>
          <a:bodyPr>
            <a:normAutofit/>
          </a:bodyPr>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Lewis structures often do not accurately represent the electron distribution in a molecule.</a:t>
            </a:r>
            <a:endParaRPr b="0" lang="en-US" sz="2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Lewis structures imply that O</a:t>
            </a:r>
            <a:r>
              <a:rPr b="0" lang="en-US" sz="2400" spc="-1" strike="noStrike" baseline="-25000">
                <a:solidFill>
                  <a:srgbClr val="000000"/>
                </a:solidFill>
                <a:latin typeface="Times New Roman"/>
              </a:rPr>
              <a:t>3</a:t>
            </a:r>
            <a:r>
              <a:rPr b="0" lang="en-US" sz="2400" spc="-1" strike="noStrike">
                <a:solidFill>
                  <a:srgbClr val="000000"/>
                </a:solidFill>
                <a:latin typeface="Times New Roman"/>
              </a:rPr>
              <a:t> has a single (147 pm) and double (121 pm) bond, but actual bond length is between (128 pm).</a:t>
            </a:r>
            <a:endParaRPr b="0" lang="en-US" sz="2400" spc="-1" strike="noStrike">
              <a:solidFill>
                <a:srgbClr val="000000"/>
              </a:solidFill>
              <a:latin typeface="Times New Roman"/>
            </a:endParaRPr>
          </a:p>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Real molecule is a </a:t>
            </a:r>
            <a:r>
              <a:rPr b="0" i="1" lang="en-US" sz="2800" spc="-1" strike="noStrike">
                <a:solidFill>
                  <a:srgbClr val="000000"/>
                </a:solidFill>
                <a:latin typeface="Times New Roman"/>
              </a:rPr>
              <a:t>hybrid</a:t>
            </a:r>
            <a:r>
              <a:rPr b="0" lang="en-US" sz="2800" spc="-1" strike="noStrike">
                <a:solidFill>
                  <a:srgbClr val="000000"/>
                </a:solidFill>
                <a:latin typeface="Times New Roman"/>
              </a:rPr>
              <a:t> of all possible Lewis structures.</a:t>
            </a:r>
            <a:endParaRPr b="0" lang="en-US" sz="2800" spc="-1" strike="noStrike">
              <a:solidFill>
                <a:srgbClr val="000000"/>
              </a:solidFill>
              <a:latin typeface="Times New Roman"/>
            </a:endParaRPr>
          </a:p>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Resonance</a:t>
            </a:r>
            <a:r>
              <a:rPr b="1" lang="en-US" sz="2400" spc="-1" strike="noStrike">
                <a:solidFill>
                  <a:srgbClr val="000000"/>
                </a:solidFill>
                <a:latin typeface="Times New Roman"/>
              </a:rPr>
              <a:t> </a:t>
            </a:r>
            <a:r>
              <a:rPr b="0" lang="en-US" sz="2800" spc="-1" strike="noStrike">
                <a:solidFill>
                  <a:srgbClr val="000000"/>
                </a:solidFill>
                <a:latin typeface="Times New Roman"/>
              </a:rPr>
              <a:t>stabilizes the molecule.</a:t>
            </a:r>
            <a:endParaRPr b="0" lang="en-US" sz="2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Maximum stabilization comes when resonance forms contribute equally to the hybrid.</a:t>
            </a:r>
            <a:endParaRPr b="0" lang="en-US" sz="2400" spc="-1" strike="noStrike">
              <a:solidFill>
                <a:srgbClr val="000000"/>
              </a:solidFill>
              <a:latin typeface="Times New Roman"/>
            </a:endParaRPr>
          </a:p>
        </p:txBody>
      </p:sp>
      <p:graphicFrame>
        <p:nvGraphicFramePr>
          <p:cNvPr id="776" name="Object 5"/>
          <p:cNvGraphicFramePr/>
          <p:nvPr/>
        </p:nvGraphicFramePr>
        <p:xfrm>
          <a:off x="1828800" y="5257800"/>
          <a:ext cx="5372280" cy="1219320"/>
        </p:xfrm>
        <a:graphic>
          <a:graphicData uri="http://schemas.openxmlformats.org/presentationml/2006/ole">
            <p:oleObj r:id="rId1" spid="">
              <p:embed/>
            </p:oleObj>
          </a:graphicData>
        </a:graphic>
      </p:graphicFrame>
    </p:spTree>
  </p:cSld>
  <p:transition>
    <p:fade thruBlk="true"/>
  </p:transition>
</p:sld>
</file>

<file path=ppt/slides/slide5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77"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778"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0282D274-C0A8-4FD0-98BB-D4767445D04E}"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779" name="TextShape 3"/>
          <p:cNvSpPr txBox="1"/>
          <p:nvPr/>
        </p:nvSpPr>
        <p:spPr>
          <a:xfrm>
            <a:off x="838080" y="304560"/>
            <a:ext cx="7772400" cy="99036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Drawing Resonance Structures</a:t>
            </a:r>
            <a:endParaRPr b="0" lang="en-US" sz="4400" spc="-1" strike="noStrike">
              <a:solidFill>
                <a:srgbClr val="9900ff"/>
              </a:solidFill>
              <a:latin typeface="Times New Roman"/>
            </a:endParaRPr>
          </a:p>
        </p:txBody>
      </p:sp>
      <p:sp>
        <p:nvSpPr>
          <p:cNvPr id="780" name="CustomShape 4"/>
          <p:cNvSpPr/>
          <p:nvPr/>
        </p:nvSpPr>
        <p:spPr>
          <a:xfrm>
            <a:off x="380880" y="1676520"/>
            <a:ext cx="5105520" cy="43599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spAutoFit/>
          </a:bodyPr>
          <a:p>
            <a:pPr marL="457200" indent="-457200">
              <a:buClr>
                <a:srgbClr val="000000"/>
              </a:buClr>
              <a:buFont typeface="Times New Roman"/>
              <a:buAutoNum type="arabicPeriod"/>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Draw first Lewis structure that maximizes octets.</a:t>
            </a:r>
            <a:endParaRPr b="0" lang="en-US" sz="2800" spc="-1" strike="noStrike">
              <a:solidFill>
                <a:srgbClr val="000000"/>
              </a:solidFill>
              <a:latin typeface="Times New Roman"/>
            </a:endParaRPr>
          </a:p>
          <a:p>
            <a:pPr marL="457200" indent="-457200">
              <a:buClr>
                <a:srgbClr val="000000"/>
              </a:buClr>
              <a:buFont typeface="Times New Roman"/>
              <a:buAutoNum type="arabicPeriod"/>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Move electron pairs from  outside atoms to share with central atoms. </a:t>
            </a:r>
            <a:endParaRPr b="0" lang="en-US" sz="2800" spc="-1" strike="noStrike">
              <a:solidFill>
                <a:srgbClr val="000000"/>
              </a:solidFill>
              <a:latin typeface="Times New Roman"/>
            </a:endParaRPr>
          </a:p>
          <a:p>
            <a:pPr marL="457200" indent="-457200">
              <a:buClr>
                <a:srgbClr val="000000"/>
              </a:buClr>
              <a:buFont typeface="Times New Roman"/>
              <a:buAutoNum type="arabicPeriod"/>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If central atoms, 2</a:t>
            </a:r>
            <a:r>
              <a:rPr b="0" lang="en-US" sz="2800" spc="-1" strike="noStrike" baseline="30000">
                <a:solidFill>
                  <a:srgbClr val="000000"/>
                </a:solidFill>
                <a:latin typeface="Times New Roman"/>
              </a:rPr>
              <a:t>nd</a:t>
            </a:r>
            <a:r>
              <a:rPr b="0" lang="en-US" sz="2800" spc="-1" strike="noStrike">
                <a:solidFill>
                  <a:srgbClr val="000000"/>
                </a:solidFill>
                <a:latin typeface="Times New Roman"/>
              </a:rPr>
              <a:t> row, only move in electrons, you can move out electron pairs from multiple bonds.</a:t>
            </a:r>
            <a:endParaRPr b="0" lang="en-US" sz="2800" spc="-1" strike="noStrike">
              <a:solidFill>
                <a:srgbClr val="000000"/>
              </a:solidFill>
              <a:latin typeface="Times New Roman"/>
            </a:endParaRPr>
          </a:p>
          <a:p>
            <a:pPr marL="457200" indent="-457200">
              <a:buClr>
                <a:srgbClr val="000000"/>
              </a:buClr>
              <a:buFont typeface="Times New Roman"/>
              <a:buAutoNum type="arabicPeriod"/>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800" spc="-1" strike="noStrike">
              <a:solidFill>
                <a:srgbClr val="000000"/>
              </a:solidFill>
              <a:latin typeface="Times New Roman"/>
            </a:endParaRPr>
          </a:p>
        </p:txBody>
      </p:sp>
      <p:graphicFrame>
        <p:nvGraphicFramePr>
          <p:cNvPr id="781" name="Object 5"/>
          <p:cNvGraphicFramePr/>
          <p:nvPr/>
        </p:nvGraphicFramePr>
        <p:xfrm>
          <a:off x="5715000" y="1752480"/>
          <a:ext cx="2370240" cy="1981440"/>
        </p:xfrm>
        <a:graphic>
          <a:graphicData uri="http://schemas.openxmlformats.org/presentationml/2006/ole">
            <p:oleObj r:id="rId1" spid="">
              <p:embed/>
            </p:oleObj>
          </a:graphicData>
        </a:graphic>
      </p:graphicFrame>
      <p:sp>
        <p:nvSpPr>
          <p:cNvPr id="782" name="CustomShape 6"/>
          <p:cNvSpPr/>
          <p:nvPr/>
        </p:nvSpPr>
        <p:spPr>
          <a:xfrm rot="8556600">
            <a:off x="6124680" y="2463480"/>
            <a:ext cx="482400" cy="380880"/>
          </a:xfrm>
          <a:custGeom>
            <a:avLst/>
            <a:gdLst/>
            <a:ahLst/>
            <a:rect l="l" t="t" r="r" b="b"/>
            <a:pathLst>
              <a:path w="304" h="240">
                <a:moveTo>
                  <a:pt x="208" y="0"/>
                </a:moveTo>
                <a:cubicBezTo>
                  <a:pt x="104" y="28"/>
                  <a:pt x="0" y="56"/>
                  <a:pt x="16" y="96"/>
                </a:cubicBezTo>
                <a:cubicBezTo>
                  <a:pt x="32" y="136"/>
                  <a:pt x="168" y="188"/>
                  <a:pt x="304" y="240"/>
                </a:cubicBezTo>
              </a:path>
            </a:pathLst>
          </a:custGeom>
          <a:noFill/>
          <a:ln w="12600">
            <a:solidFill>
              <a:srgbClr val="000000"/>
            </a:solidFill>
            <a:round/>
            <a:tailEnd len="lg" type="arrow" w="lg"/>
          </a:ln>
        </p:spPr>
        <p:style>
          <a:lnRef idx="0"/>
          <a:fillRef idx="0"/>
          <a:effectRef idx="0"/>
          <a:fontRef idx="minor"/>
        </p:style>
      </p:sp>
      <p:sp>
        <p:nvSpPr>
          <p:cNvPr id="783" name="CustomShape 7"/>
          <p:cNvSpPr/>
          <p:nvPr/>
        </p:nvSpPr>
        <p:spPr>
          <a:xfrm rot="16200000">
            <a:off x="7280280" y="2450520"/>
            <a:ext cx="507960" cy="381240"/>
          </a:xfrm>
          <a:custGeom>
            <a:avLst/>
            <a:gdLst/>
            <a:ahLst/>
            <a:rect l="l" t="t" r="r" b="b"/>
            <a:pathLst>
              <a:path w="320" h="240">
                <a:moveTo>
                  <a:pt x="192" y="240"/>
                </a:moveTo>
                <a:cubicBezTo>
                  <a:pt x="256" y="188"/>
                  <a:pt x="320" y="136"/>
                  <a:pt x="288" y="96"/>
                </a:cubicBezTo>
                <a:cubicBezTo>
                  <a:pt x="256" y="56"/>
                  <a:pt x="128" y="28"/>
                  <a:pt x="0" y="0"/>
                </a:cubicBezTo>
              </a:path>
            </a:pathLst>
          </a:custGeom>
          <a:noFill/>
          <a:ln w="12600">
            <a:solidFill>
              <a:srgbClr val="000000"/>
            </a:solidFill>
            <a:round/>
            <a:tailEnd len="lg" type="arrow" w="lg"/>
          </a:ln>
        </p:spPr>
        <p:style>
          <a:lnRef idx="0"/>
          <a:fillRef idx="0"/>
          <a:effectRef idx="0"/>
          <a:fontRef idx="minor"/>
        </p:style>
      </p:sp>
      <p:graphicFrame>
        <p:nvGraphicFramePr>
          <p:cNvPr id="784" name="Object 8"/>
          <p:cNvGraphicFramePr/>
          <p:nvPr/>
        </p:nvGraphicFramePr>
        <p:xfrm>
          <a:off x="5791320" y="3657600"/>
          <a:ext cx="2182680" cy="1979640"/>
        </p:xfrm>
        <a:graphic>
          <a:graphicData uri="http://schemas.openxmlformats.org/presentationml/2006/ole">
            <p:oleObj r:id="rId2" spid="">
              <p:embed/>
            </p:oleObj>
          </a:graphicData>
        </a:graphic>
      </p:graphicFrame>
    </p:spTree>
  </p:cSld>
  <p:transition>
    <p:fade thruBlk="true"/>
  </p:transition>
  <p:timing>
    <p:tnLst>
      <p:par>
        <p:cTn id="473" dur="indefinite" restart="never" nodeType="tmRoot">
          <p:childTnLst>
            <p:seq>
              <p:cTn id="474" dur="indefinite" nodeType="mainSeq">
                <p:childTnLst>
                  <p:par>
                    <p:cTn id="475" fill="hold">
                      <p:stCondLst>
                        <p:cond delay="indefinite"/>
                      </p:stCondLst>
                      <p:childTnLst>
                        <p:par>
                          <p:cTn id="476" fill="hold">
                            <p:stCondLst>
                              <p:cond delay="0"/>
                            </p:stCondLst>
                            <p:childTnLst>
                              <p:par>
                                <p:cTn id="477" nodeType="clickEffect" fill="hold" presetClass="entr" presetID="2" presetSubtype="2">
                                  <p:stCondLst>
                                    <p:cond delay="0"/>
                                  </p:stCondLst>
                                  <p:childTnLst>
                                    <p:set>
                                      <p:cBhvr>
                                        <p:cTn id="478" dur="1" fill="hold">
                                          <p:stCondLst>
                                            <p:cond delay="0"/>
                                          </p:stCondLst>
                                        </p:cTn>
                                        <p:tgtEl>
                                          <p:spTgt spid="781"/>
                                        </p:tgtEl>
                                        <p:attrNameLst>
                                          <p:attrName>style.visibility</p:attrName>
                                        </p:attrNameLst>
                                      </p:cBhvr>
                                      <p:to>
                                        <p:strVal val="visible"/>
                                      </p:to>
                                    </p:set>
                                    <p:anim calcmode="lin" valueType="num">
                                      <p:cBhvr additive="base">
                                        <p:cTn id="479" dur="500" fill="hold"/>
                                        <p:tgtEl>
                                          <p:spTgt spid="781"/>
                                        </p:tgtEl>
                                        <p:attrNameLst>
                                          <p:attrName>ppt_x</p:attrName>
                                        </p:attrNameLst>
                                      </p:cBhvr>
                                      <p:tavLst>
                                        <p:tav tm="0">
                                          <p:val>
                                            <p:strVal val="1+#ppt_w/2"/>
                                          </p:val>
                                        </p:tav>
                                        <p:tav tm="100000">
                                          <p:val>
                                            <p:strVal val="#ppt_x"/>
                                          </p:val>
                                        </p:tav>
                                      </p:tavLst>
                                    </p:anim>
                                    <p:anim calcmode="lin" valueType="num">
                                      <p:cBhvr additive="base">
                                        <p:cTn id="480" dur="500" fill="hold"/>
                                        <p:tgtEl>
                                          <p:spTgt spid="781"/>
                                        </p:tgtEl>
                                        <p:attrNameLst>
                                          <p:attrName>ppt_y</p:attrName>
                                        </p:attrNameLst>
                                      </p:cBhvr>
                                      <p:tavLst>
                                        <p:tav tm="0">
                                          <p:val>
                                            <p:strVal val="#ppt_y"/>
                                          </p:val>
                                        </p:tav>
                                        <p:tav tm="100000">
                                          <p:val>
                                            <p:strVal val="#ppt_y"/>
                                          </p:val>
                                        </p:tav>
                                      </p:tavLst>
                                    </p:anim>
                                  </p:childTnLst>
                                </p:cTn>
                              </p:par>
                            </p:childTnLst>
                          </p:cTn>
                        </p:par>
                      </p:childTnLst>
                    </p:cTn>
                  </p:par>
                  <p:par>
                    <p:cTn id="481" fill="hold">
                      <p:stCondLst>
                        <p:cond delay="indefinite"/>
                      </p:stCondLst>
                      <p:childTnLst>
                        <p:par>
                          <p:cTn id="482" fill="hold">
                            <p:stCondLst>
                              <p:cond delay="0"/>
                            </p:stCondLst>
                            <p:childTnLst>
                              <p:par>
                                <p:cTn id="483" nodeType="clickEffect" fill="hold" presetClass="entr" presetID="17" presetSubtype="2">
                                  <p:stCondLst>
                                    <p:cond delay="0"/>
                                  </p:stCondLst>
                                  <p:childTnLst>
                                    <p:set>
                                      <p:cBhvr>
                                        <p:cTn id="484" dur="1" fill="hold">
                                          <p:stCondLst>
                                            <p:cond delay="0"/>
                                          </p:stCondLst>
                                        </p:cTn>
                                        <p:tgtEl>
                                          <p:spTgt spid="783"/>
                                        </p:tgtEl>
                                        <p:attrNameLst>
                                          <p:attrName>style.visibility</p:attrName>
                                        </p:attrNameLst>
                                      </p:cBhvr>
                                      <p:to>
                                        <p:strVal val="visible"/>
                                      </p:to>
                                    </p:set>
                                    <p:anim calcmode="lin" valueType="num">
                                      <p:cBhvr additive="repl">
                                        <p:cTn id="485" dur="500" fill="hold"/>
                                        <p:tgtEl>
                                          <p:spTgt spid="783"/>
                                        </p:tgtEl>
                                        <p:attrNameLst>
                                          <p:attrName>ppt_x</p:attrName>
                                        </p:attrNameLst>
                                      </p:cBhvr>
                                      <p:tavLst>
                                        <p:tav tm="0">
                                          <p:val>
                                            <p:strVal val="#ppt_x+#ppt_w/2"/>
                                          </p:val>
                                        </p:tav>
                                        <p:tav tm="100000">
                                          <p:val>
                                            <p:strVal val="#ppt_x"/>
                                          </p:val>
                                        </p:tav>
                                      </p:tavLst>
                                    </p:anim>
                                    <p:anim calcmode="lin" valueType="num">
                                      <p:cBhvr additive="repl">
                                        <p:cTn id="486" dur="500" fill="hold"/>
                                        <p:tgtEl>
                                          <p:spTgt spid="783"/>
                                        </p:tgtEl>
                                        <p:attrNameLst>
                                          <p:attrName>ppt_y</p:attrName>
                                        </p:attrNameLst>
                                      </p:cBhvr>
                                      <p:tavLst>
                                        <p:tav tm="0">
                                          <p:val>
                                            <p:strVal val="#ppt_y"/>
                                          </p:val>
                                        </p:tav>
                                        <p:tav tm="100000">
                                          <p:val>
                                            <p:strVal val="#ppt_y"/>
                                          </p:val>
                                        </p:tav>
                                      </p:tavLst>
                                    </p:anim>
                                    <p:anim calcmode="lin" valueType="num">
                                      <p:cBhvr additive="repl">
                                        <p:cTn id="487" dur="500" fill="hold"/>
                                        <p:tgtEl>
                                          <p:spTgt spid="783"/>
                                        </p:tgtEl>
                                        <p:attrNameLst>
                                          <p:attrName>ppt_w</p:attrName>
                                        </p:attrNameLst>
                                      </p:cBhvr>
                                      <p:tavLst>
                                        <p:tav tm="0">
                                          <p:val>
                                            <p:fltVal val="0"/>
                                          </p:val>
                                        </p:tav>
                                        <p:tav tm="100000">
                                          <p:val>
                                            <p:strVal val="#ppt_w"/>
                                          </p:val>
                                        </p:tav>
                                      </p:tavLst>
                                    </p:anim>
                                    <p:anim calcmode="lin" valueType="num">
                                      <p:cBhvr additive="repl">
                                        <p:cTn id="488" dur="500" fill="hold"/>
                                        <p:tgtEl>
                                          <p:spTgt spid="783"/>
                                        </p:tgtEl>
                                        <p:attrNameLst>
                                          <p:attrName>ppt_h</p:attrName>
                                        </p:attrNameLst>
                                      </p:cBhvr>
                                      <p:tavLst>
                                        <p:tav tm="0">
                                          <p:val>
                                            <p:strVal val="#ppt_h"/>
                                          </p:val>
                                        </p:tav>
                                        <p:tav tm="100000">
                                          <p:val>
                                            <p:strVal val="#ppt_h"/>
                                          </p:val>
                                        </p:tav>
                                      </p:tavLst>
                                    </p:anim>
                                  </p:childTnLst>
                                </p:cTn>
                              </p:par>
                            </p:childTnLst>
                          </p:cTn>
                        </p:par>
                      </p:childTnLst>
                    </p:cTn>
                  </p:par>
                  <p:par>
                    <p:cTn id="489" fill="hold">
                      <p:stCondLst>
                        <p:cond delay="indefinite"/>
                      </p:stCondLst>
                      <p:childTnLst>
                        <p:par>
                          <p:cTn id="490" fill="hold">
                            <p:stCondLst>
                              <p:cond delay="0"/>
                            </p:stCondLst>
                            <p:childTnLst>
                              <p:par>
                                <p:cTn id="491" nodeType="clickEffect" fill="hold" presetClass="entr" presetID="17" presetSubtype="2">
                                  <p:stCondLst>
                                    <p:cond delay="0"/>
                                  </p:stCondLst>
                                  <p:childTnLst>
                                    <p:set>
                                      <p:cBhvr>
                                        <p:cTn id="492" dur="1" fill="hold">
                                          <p:stCondLst>
                                            <p:cond delay="0"/>
                                          </p:stCondLst>
                                        </p:cTn>
                                        <p:tgtEl>
                                          <p:spTgt spid="782"/>
                                        </p:tgtEl>
                                        <p:attrNameLst>
                                          <p:attrName>style.visibility</p:attrName>
                                        </p:attrNameLst>
                                      </p:cBhvr>
                                      <p:to>
                                        <p:strVal val="visible"/>
                                      </p:to>
                                    </p:set>
                                    <p:anim calcmode="lin" valueType="num">
                                      <p:cBhvr additive="repl">
                                        <p:cTn id="493" dur="500" fill="hold"/>
                                        <p:tgtEl>
                                          <p:spTgt spid="782"/>
                                        </p:tgtEl>
                                        <p:attrNameLst>
                                          <p:attrName>ppt_x</p:attrName>
                                        </p:attrNameLst>
                                      </p:cBhvr>
                                      <p:tavLst>
                                        <p:tav tm="0">
                                          <p:val>
                                            <p:strVal val="#ppt_x+#ppt_w/2"/>
                                          </p:val>
                                        </p:tav>
                                        <p:tav tm="100000">
                                          <p:val>
                                            <p:strVal val="#ppt_x"/>
                                          </p:val>
                                        </p:tav>
                                      </p:tavLst>
                                    </p:anim>
                                    <p:anim calcmode="lin" valueType="num">
                                      <p:cBhvr additive="repl">
                                        <p:cTn id="494" dur="500" fill="hold"/>
                                        <p:tgtEl>
                                          <p:spTgt spid="782"/>
                                        </p:tgtEl>
                                        <p:attrNameLst>
                                          <p:attrName>ppt_y</p:attrName>
                                        </p:attrNameLst>
                                      </p:cBhvr>
                                      <p:tavLst>
                                        <p:tav tm="0">
                                          <p:val>
                                            <p:strVal val="#ppt_y"/>
                                          </p:val>
                                        </p:tav>
                                        <p:tav tm="100000">
                                          <p:val>
                                            <p:strVal val="#ppt_y"/>
                                          </p:val>
                                        </p:tav>
                                      </p:tavLst>
                                    </p:anim>
                                    <p:anim calcmode="lin" valueType="num">
                                      <p:cBhvr additive="repl">
                                        <p:cTn id="495" dur="500" fill="hold"/>
                                        <p:tgtEl>
                                          <p:spTgt spid="782"/>
                                        </p:tgtEl>
                                        <p:attrNameLst>
                                          <p:attrName>ppt_w</p:attrName>
                                        </p:attrNameLst>
                                      </p:cBhvr>
                                      <p:tavLst>
                                        <p:tav tm="0">
                                          <p:val>
                                            <p:fltVal val="0"/>
                                          </p:val>
                                        </p:tav>
                                        <p:tav tm="100000">
                                          <p:val>
                                            <p:strVal val="#ppt_w"/>
                                          </p:val>
                                        </p:tav>
                                      </p:tavLst>
                                    </p:anim>
                                    <p:anim calcmode="lin" valueType="num">
                                      <p:cBhvr additive="repl">
                                        <p:cTn id="496" dur="500" fill="hold"/>
                                        <p:tgtEl>
                                          <p:spTgt spid="782"/>
                                        </p:tgtEl>
                                        <p:attrNameLst>
                                          <p:attrName>ppt_h</p:attrName>
                                        </p:attrNameLst>
                                      </p:cBhvr>
                                      <p:tavLst>
                                        <p:tav tm="0">
                                          <p:val>
                                            <p:strVal val="#ppt_h"/>
                                          </p:val>
                                        </p:tav>
                                        <p:tav tm="100000">
                                          <p:val>
                                            <p:strVal val="#ppt_h"/>
                                          </p:val>
                                        </p:tav>
                                      </p:tavLst>
                                    </p:anim>
                                  </p:childTnLst>
                                </p:cTn>
                              </p:par>
                            </p:childTnLst>
                          </p:cTn>
                        </p:par>
                        <p:par>
                          <p:cTn id="497" fill="hold">
                            <p:stCondLst>
                              <p:cond delay="500"/>
                            </p:stCondLst>
                            <p:childTnLst>
                              <p:par>
                                <p:cTn id="498" nodeType="afterEffect" fill="hold" presetClass="entr" presetID="2" presetSubtype="2">
                                  <p:stCondLst>
                                    <p:cond delay="0"/>
                                  </p:stCondLst>
                                  <p:childTnLst>
                                    <p:set>
                                      <p:cBhvr>
                                        <p:cTn id="499" dur="1" fill="hold">
                                          <p:stCondLst>
                                            <p:cond delay="0"/>
                                          </p:stCondLst>
                                        </p:cTn>
                                        <p:tgtEl>
                                          <p:spTgt spid="784"/>
                                        </p:tgtEl>
                                        <p:attrNameLst>
                                          <p:attrName>style.visibility</p:attrName>
                                        </p:attrNameLst>
                                      </p:cBhvr>
                                      <p:to>
                                        <p:strVal val="visible"/>
                                      </p:to>
                                    </p:set>
                                    <p:anim calcmode="lin" valueType="num">
                                      <p:cBhvr additive="base">
                                        <p:cTn id="500" dur="500" fill="hold"/>
                                        <p:tgtEl>
                                          <p:spTgt spid="784"/>
                                        </p:tgtEl>
                                        <p:attrNameLst>
                                          <p:attrName>ppt_x</p:attrName>
                                        </p:attrNameLst>
                                      </p:cBhvr>
                                      <p:tavLst>
                                        <p:tav tm="0">
                                          <p:val>
                                            <p:strVal val="1+#ppt_w/2"/>
                                          </p:val>
                                        </p:tav>
                                        <p:tav tm="100000">
                                          <p:val>
                                            <p:strVal val="#ppt_x"/>
                                          </p:val>
                                        </p:tav>
                                      </p:tavLst>
                                    </p:anim>
                                    <p:anim calcmode="lin" valueType="num">
                                      <p:cBhvr additive="base">
                                        <p:cTn id="501" dur="500" fill="hold"/>
                                        <p:tgtEl>
                                          <p:spTgt spid="7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85" name="TextShape 1"/>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000" spc="-1" strike="noStrike">
                <a:solidFill>
                  <a:srgbClr val="9900ff"/>
                </a:solidFill>
                <a:latin typeface="Times New Roman"/>
              </a:rPr>
              <a:t>Practice—Draw Lewis Resonance Structures for CNO</a:t>
            </a:r>
            <a:r>
              <a:rPr b="0" lang="en-US" sz="4000" spc="-1" strike="noStrike" baseline="30000">
                <a:solidFill>
                  <a:srgbClr val="9900ff"/>
                </a:solidFill>
                <a:latin typeface="Times New Roman"/>
                <a:ea typeface="Times New Roman"/>
              </a:rPr>
              <a:t>−</a:t>
            </a:r>
            <a:br/>
            <a:r>
              <a:rPr b="0" lang="en-US" sz="3200" spc="-1" strike="noStrike">
                <a:solidFill>
                  <a:srgbClr val="9900ff"/>
                </a:solidFill>
                <a:latin typeface="Times New Roman"/>
                <a:ea typeface="Times New Roman"/>
              </a:rPr>
              <a:t>(C Is Central with N and O Attached)</a:t>
            </a:r>
            <a:endParaRPr b="0" lang="en-US" sz="3200" spc="-1" strike="noStrike">
              <a:solidFill>
                <a:srgbClr val="9900ff"/>
              </a:solidFill>
              <a:latin typeface="Times New Roman"/>
            </a:endParaRPr>
          </a:p>
        </p:txBody>
      </p:sp>
      <p:sp>
        <p:nvSpPr>
          <p:cNvPr id="786" name="CustomShape 2"/>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787" name="CustomShape 3"/>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B4EF5EF1-CA2B-4B1C-9CA3-F92A0341641A}"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sld>
</file>

<file path=ppt/slides/slide5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88" name="TextShape 1"/>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000" spc="-1" strike="noStrike">
                <a:solidFill>
                  <a:srgbClr val="9900ff"/>
                </a:solidFill>
                <a:latin typeface="Times New Roman"/>
              </a:rPr>
              <a:t>Practice—Draw Lewis Resonance Structures for CNO</a:t>
            </a:r>
            <a:r>
              <a:rPr b="0" lang="en-US" sz="4000" spc="-1" strike="noStrike" baseline="30000">
                <a:solidFill>
                  <a:srgbClr val="9900ff"/>
                </a:solidFill>
                <a:latin typeface="Times New Roman"/>
                <a:ea typeface="Times New Roman"/>
              </a:rPr>
              <a:t>−</a:t>
            </a:r>
            <a:br/>
            <a:r>
              <a:rPr b="0" lang="en-US" sz="3200" spc="-1" strike="noStrike">
                <a:solidFill>
                  <a:srgbClr val="9900ff"/>
                </a:solidFill>
                <a:latin typeface="Times New Roman"/>
                <a:ea typeface="Times New Roman"/>
              </a:rPr>
              <a:t>(C Is Central with N and O Attached), Continued</a:t>
            </a:r>
            <a:endParaRPr b="0" lang="en-US" sz="3200" spc="-1" strike="noStrike">
              <a:solidFill>
                <a:srgbClr val="9900ff"/>
              </a:solidFill>
              <a:latin typeface="Times New Roman"/>
            </a:endParaRPr>
          </a:p>
        </p:txBody>
      </p:sp>
      <p:sp>
        <p:nvSpPr>
          <p:cNvPr id="789" name="CustomShape 2"/>
          <p:cNvSpPr/>
          <p:nvPr/>
        </p:nvSpPr>
        <p:spPr>
          <a:xfrm>
            <a:off x="388800" y="2286000"/>
            <a:ext cx="1977840" cy="22269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C = 4</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N = 5</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O = 6 </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 = 1</a:t>
            </a:r>
            <a:endParaRPr b="0" lang="en-US" sz="28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Total = 16 e</a:t>
            </a:r>
            <a:r>
              <a:rPr b="0" lang="en-US" sz="2800" spc="-1" strike="noStrike" baseline="30000">
                <a:solidFill>
                  <a:srgbClr val="000000"/>
                </a:solidFill>
                <a:latin typeface="Times New Roman"/>
              </a:rPr>
              <a:t>-</a:t>
            </a:r>
            <a:endParaRPr b="0" lang="en-US" sz="2800" spc="-1" strike="noStrike">
              <a:solidFill>
                <a:srgbClr val="000000"/>
              </a:solidFill>
              <a:latin typeface="Times New Roman"/>
            </a:endParaRPr>
          </a:p>
        </p:txBody>
      </p:sp>
      <p:graphicFrame>
        <p:nvGraphicFramePr>
          <p:cNvPr id="790" name="Object 3"/>
          <p:cNvGraphicFramePr/>
          <p:nvPr/>
        </p:nvGraphicFramePr>
        <p:xfrm>
          <a:off x="2666880" y="3276720"/>
          <a:ext cx="2286000" cy="941400"/>
        </p:xfrm>
        <a:graphic>
          <a:graphicData uri="http://schemas.openxmlformats.org/presentationml/2006/ole">
            <p:oleObj r:id="rId1" spid="">
              <p:embed/>
            </p:oleObj>
          </a:graphicData>
        </a:graphic>
      </p:graphicFrame>
      <p:sp>
        <p:nvSpPr>
          <p:cNvPr id="791" name="CustomShape 4"/>
          <p:cNvSpPr/>
          <p:nvPr/>
        </p:nvSpPr>
        <p:spPr>
          <a:xfrm>
            <a:off x="3124080" y="3124080"/>
            <a:ext cx="381240" cy="495360"/>
          </a:xfrm>
          <a:custGeom>
            <a:avLst/>
            <a:gdLst/>
            <a:ahLst/>
            <a:rect l="l" t="t" r="r" b="b"/>
            <a:pathLst>
              <a:path w="240" h="312">
                <a:moveTo>
                  <a:pt x="0" y="168"/>
                </a:moveTo>
                <a:cubicBezTo>
                  <a:pt x="28" y="84"/>
                  <a:pt x="56" y="0"/>
                  <a:pt x="96" y="24"/>
                </a:cubicBezTo>
                <a:cubicBezTo>
                  <a:pt x="136" y="48"/>
                  <a:pt x="188" y="180"/>
                  <a:pt x="240" y="312"/>
                </a:cubicBezTo>
              </a:path>
            </a:pathLst>
          </a:custGeom>
          <a:noFill/>
          <a:ln w="28440">
            <a:solidFill>
              <a:srgbClr val="0066ff"/>
            </a:solidFill>
            <a:round/>
            <a:tailEnd len="med" type="arrow" w="med"/>
          </a:ln>
        </p:spPr>
        <p:style>
          <a:lnRef idx="0"/>
          <a:fillRef idx="0"/>
          <a:effectRef idx="0"/>
          <a:fontRef idx="minor"/>
        </p:style>
      </p:sp>
      <p:sp>
        <p:nvSpPr>
          <p:cNvPr id="792" name="CustomShape 5"/>
          <p:cNvSpPr/>
          <p:nvPr/>
        </p:nvSpPr>
        <p:spPr>
          <a:xfrm>
            <a:off x="4038480" y="3962520"/>
            <a:ext cx="533520" cy="419040"/>
          </a:xfrm>
          <a:custGeom>
            <a:avLst/>
            <a:gdLst/>
            <a:ahLst/>
            <a:rect l="l" t="t" r="r" b="b"/>
            <a:pathLst>
              <a:path w="336" h="264">
                <a:moveTo>
                  <a:pt x="48" y="0"/>
                </a:moveTo>
                <a:cubicBezTo>
                  <a:pt x="24" y="108"/>
                  <a:pt x="0" y="216"/>
                  <a:pt x="48" y="240"/>
                </a:cubicBezTo>
                <a:cubicBezTo>
                  <a:pt x="96" y="264"/>
                  <a:pt x="216" y="204"/>
                  <a:pt x="336" y="144"/>
                </a:cubicBezTo>
              </a:path>
            </a:pathLst>
          </a:custGeom>
          <a:noFill/>
          <a:ln w="28440">
            <a:solidFill>
              <a:srgbClr val="0066ff"/>
            </a:solidFill>
            <a:round/>
            <a:tailEnd len="med" type="arrow" w="med"/>
          </a:ln>
        </p:spPr>
        <p:style>
          <a:lnRef idx="0"/>
          <a:fillRef idx="0"/>
          <a:effectRef idx="0"/>
          <a:fontRef idx="minor"/>
        </p:style>
      </p:sp>
      <p:graphicFrame>
        <p:nvGraphicFramePr>
          <p:cNvPr id="793" name="Object 6"/>
          <p:cNvGraphicFramePr/>
          <p:nvPr/>
        </p:nvGraphicFramePr>
        <p:xfrm>
          <a:off x="5410080" y="3276720"/>
          <a:ext cx="2362320" cy="1241280"/>
        </p:xfrm>
        <a:graphic>
          <a:graphicData uri="http://schemas.openxmlformats.org/presentationml/2006/ole">
            <p:oleObj r:id="rId2" spid="">
              <p:embed/>
            </p:oleObj>
          </a:graphicData>
        </a:graphic>
      </p:graphicFrame>
      <p:sp>
        <p:nvSpPr>
          <p:cNvPr id="794" name="CustomShape 7"/>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795" name="CustomShape 8"/>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C3A02E84-2D7A-488F-B72C-83BCF84E01AF}"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timing>
    <p:tnLst>
      <p:par>
        <p:cTn id="502" dur="indefinite" restart="never" nodeType="tmRoot">
          <p:childTnLst>
            <p:seq>
              <p:cTn id="503" dur="indefinite" nodeType="mainSeq">
                <p:childTnLst>
                  <p:par>
                    <p:cTn id="504" fill="hold">
                      <p:stCondLst>
                        <p:cond delay="indefinite"/>
                      </p:stCondLst>
                      <p:childTnLst>
                        <p:par>
                          <p:cTn id="505" fill="hold">
                            <p:stCondLst>
                              <p:cond delay="0"/>
                            </p:stCondLst>
                            <p:childTnLst>
                              <p:par>
                                <p:cTn id="506" nodeType="clickEffect" fill="hold" presetClass="entr" presetID="9">
                                  <p:stCondLst>
                                    <p:cond delay="0"/>
                                  </p:stCondLst>
                                  <p:childTnLst>
                                    <p:set>
                                      <p:cBhvr>
                                        <p:cTn id="507" dur="1" fill="hold">
                                          <p:stCondLst>
                                            <p:cond delay="0"/>
                                          </p:stCondLst>
                                        </p:cTn>
                                        <p:tgtEl>
                                          <p:spTgt spid="790"/>
                                        </p:tgtEl>
                                        <p:attrNameLst>
                                          <p:attrName>style.visibility</p:attrName>
                                        </p:attrNameLst>
                                      </p:cBhvr>
                                      <p:to>
                                        <p:strVal val="visible"/>
                                      </p:to>
                                    </p:set>
                                    <p:animEffect filter="dissolve" transition="in">
                                      <p:cBhvr additive="repl">
                                        <p:cTn id="508" dur="500"/>
                                        <p:tgtEl>
                                          <p:spTgt spid="790"/>
                                        </p:tgtEl>
                                      </p:cBhvr>
                                    </p:animEffect>
                                  </p:childTnLst>
                                </p:cTn>
                              </p:par>
                            </p:childTnLst>
                          </p:cTn>
                        </p:par>
                      </p:childTnLst>
                    </p:cTn>
                  </p:par>
                  <p:par>
                    <p:cTn id="509" fill="hold">
                      <p:stCondLst>
                        <p:cond delay="indefinite"/>
                      </p:stCondLst>
                      <p:childTnLst>
                        <p:par>
                          <p:cTn id="510" fill="hold">
                            <p:stCondLst>
                              <p:cond delay="0"/>
                            </p:stCondLst>
                            <p:childTnLst>
                              <p:par>
                                <p:cTn id="511" nodeType="clickEffect" fill="hold" presetClass="entr" presetID="22" presetSubtype="8">
                                  <p:stCondLst>
                                    <p:cond delay="0"/>
                                  </p:stCondLst>
                                  <p:childTnLst>
                                    <p:set>
                                      <p:cBhvr>
                                        <p:cTn id="512" dur="1" fill="hold">
                                          <p:stCondLst>
                                            <p:cond delay="0"/>
                                          </p:stCondLst>
                                        </p:cTn>
                                        <p:tgtEl>
                                          <p:spTgt spid="791"/>
                                        </p:tgtEl>
                                        <p:attrNameLst>
                                          <p:attrName>style.visibility</p:attrName>
                                        </p:attrNameLst>
                                      </p:cBhvr>
                                      <p:to>
                                        <p:strVal val="visible"/>
                                      </p:to>
                                    </p:set>
                                    <p:animEffect filter="wipe(left)" transition="in">
                                      <p:cBhvr additive="repl">
                                        <p:cTn id="513" dur="500"/>
                                        <p:tgtEl>
                                          <p:spTgt spid="791"/>
                                        </p:tgtEl>
                                      </p:cBhvr>
                                    </p:animEffect>
                                  </p:childTnLst>
                                </p:cTn>
                              </p:par>
                            </p:childTnLst>
                          </p:cTn>
                        </p:par>
                        <p:par>
                          <p:cTn id="514" fill="hold">
                            <p:stCondLst>
                              <p:cond delay="500"/>
                            </p:stCondLst>
                            <p:childTnLst>
                              <p:par>
                                <p:cTn id="515" nodeType="afterEffect" fill="hold" presetClass="entr" presetID="22" presetSubtype="8">
                                  <p:stCondLst>
                                    <p:cond delay="0"/>
                                  </p:stCondLst>
                                  <p:childTnLst>
                                    <p:set>
                                      <p:cBhvr>
                                        <p:cTn id="516" dur="1" fill="hold">
                                          <p:stCondLst>
                                            <p:cond delay="0"/>
                                          </p:stCondLst>
                                        </p:cTn>
                                        <p:tgtEl>
                                          <p:spTgt spid="792"/>
                                        </p:tgtEl>
                                        <p:attrNameLst>
                                          <p:attrName>style.visibility</p:attrName>
                                        </p:attrNameLst>
                                      </p:cBhvr>
                                      <p:to>
                                        <p:strVal val="visible"/>
                                      </p:to>
                                    </p:set>
                                    <p:animEffect filter="wipe(left)" transition="in">
                                      <p:cBhvr additive="repl">
                                        <p:cTn id="517" dur="500"/>
                                        <p:tgtEl>
                                          <p:spTgt spid="792"/>
                                        </p:tgtEl>
                                      </p:cBhvr>
                                    </p:animEffect>
                                  </p:childTnLst>
                                </p:cTn>
                              </p:par>
                            </p:childTnLst>
                          </p:cTn>
                        </p:par>
                        <p:par>
                          <p:cTn id="518" fill="hold">
                            <p:stCondLst>
                              <p:cond delay="1000"/>
                            </p:stCondLst>
                            <p:childTnLst>
                              <p:par>
                                <p:cTn id="519" nodeType="afterEffect" fill="hold" presetClass="entr" presetID="9">
                                  <p:stCondLst>
                                    <p:cond delay="0"/>
                                  </p:stCondLst>
                                  <p:childTnLst>
                                    <p:set>
                                      <p:cBhvr>
                                        <p:cTn id="520" dur="1" fill="hold">
                                          <p:stCondLst>
                                            <p:cond delay="0"/>
                                          </p:stCondLst>
                                        </p:cTn>
                                        <p:tgtEl>
                                          <p:spTgt spid="793"/>
                                        </p:tgtEl>
                                        <p:attrNameLst>
                                          <p:attrName>style.visibility</p:attrName>
                                        </p:attrNameLst>
                                      </p:cBhvr>
                                      <p:to>
                                        <p:strVal val="visible"/>
                                      </p:to>
                                    </p:set>
                                    <p:animEffect filter="dissolve" transition="in">
                                      <p:cBhvr additive="repl">
                                        <p:cTn id="521" dur="500"/>
                                        <p:tgtEl>
                                          <p:spTgt spid="79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96"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797"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3BEA61DE-EDDD-4AF0-9DBF-EC79241535EB}"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798" name="TextShape 3"/>
          <p:cNvSpPr txBox="1"/>
          <p:nvPr/>
        </p:nvSpPr>
        <p:spPr>
          <a:xfrm>
            <a:off x="685800" y="30456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Molecular Geometry</a:t>
            </a:r>
            <a:endParaRPr b="0" lang="en-US" sz="4400" spc="-1" strike="noStrike">
              <a:solidFill>
                <a:srgbClr val="9900ff"/>
              </a:solidFill>
              <a:latin typeface="Times New Roman"/>
            </a:endParaRPr>
          </a:p>
        </p:txBody>
      </p:sp>
      <p:sp>
        <p:nvSpPr>
          <p:cNvPr id="799" name="TextShape 4"/>
          <p:cNvSpPr txBox="1"/>
          <p:nvPr/>
        </p:nvSpPr>
        <p:spPr>
          <a:xfrm>
            <a:off x="685440" y="1219320"/>
            <a:ext cx="8077320" cy="4952880"/>
          </a:xfrm>
          <a:prstGeom prst="rect">
            <a:avLst/>
          </a:prstGeom>
          <a:noFill/>
          <a:ln>
            <a:noFill/>
          </a:ln>
        </p:spPr>
        <p:txBody>
          <a:bodyPr>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Molecules are three-dimensional objects.</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We often describe the shape of a molecule with terms that relate to geometric figures.</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These geometric figures have characteristic “corners” that indicate the positions of the surrounding atoms with the central atom in the center of the figure.</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The geometric figures also have characteristic angles that we call </a:t>
            </a:r>
            <a:r>
              <a:rPr b="1" lang="en-US" sz="3200" spc="-1" strike="noStrike">
                <a:solidFill>
                  <a:srgbClr val="000000"/>
                </a:solidFill>
                <a:latin typeface="Times New Roman"/>
              </a:rPr>
              <a:t>bond angles</a:t>
            </a:r>
            <a:r>
              <a:rPr b="0" lang="en-US" sz="3200" spc="-1" strike="noStrike">
                <a:solidFill>
                  <a:srgbClr val="000000"/>
                </a:solidFill>
                <a:latin typeface="Times New Roman"/>
              </a:rPr>
              <a:t>.</a:t>
            </a:r>
            <a:endParaRPr b="0" lang="en-US" sz="3200" spc="-1" strike="noStrike">
              <a:solidFill>
                <a:srgbClr val="000000"/>
              </a:solidFill>
              <a:latin typeface="Times New Roman"/>
            </a:endParaRPr>
          </a:p>
        </p:txBody>
      </p:sp>
    </p:spTree>
  </p:cSld>
  <p:transition>
    <p:fade thruBlk="true"/>
  </p:transition>
</p:sld>
</file>

<file path=ppt/slides/slide5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800" name="Picture 2055" descr="Fig 09-11"/>
          <p:cNvPicPr/>
          <p:nvPr/>
        </p:nvPicPr>
        <p:blipFill>
          <a:blip r:embed="rId1"/>
          <a:srcRect l="0" t="8829" r="0" b="0"/>
          <a:stretch/>
        </p:blipFill>
        <p:spPr>
          <a:xfrm>
            <a:off x="0" y="685800"/>
            <a:ext cx="9144000" cy="2360520"/>
          </a:xfrm>
          <a:prstGeom prst="rect">
            <a:avLst/>
          </a:prstGeom>
          <a:ln>
            <a:noFill/>
          </a:ln>
        </p:spPr>
      </p:pic>
      <p:sp>
        <p:nvSpPr>
          <p:cNvPr id="801" name="CustomShape 1"/>
          <p:cNvSpPr/>
          <p:nvPr/>
        </p:nvSpPr>
        <p:spPr>
          <a:xfrm>
            <a:off x="1223640" y="3200400"/>
            <a:ext cx="659520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Calibri"/>
              </a:rPr>
              <a:t>Practice drawing these shapes below</a:t>
            </a:r>
            <a:endParaRPr b="0" lang="en-US" sz="2400" spc="-1" strike="noStrike">
              <a:solidFill>
                <a:srgbClr val="000000"/>
              </a:solidFill>
              <a:latin typeface="Times New Roman"/>
            </a:endParaRPr>
          </a:p>
        </p:txBody>
      </p:sp>
      <p:sp>
        <p:nvSpPr>
          <p:cNvPr id="802" name="CustomShape 2"/>
          <p:cNvSpPr/>
          <p:nvPr/>
        </p:nvSpPr>
        <p:spPr>
          <a:xfrm>
            <a:off x="-1357560" y="5943600"/>
            <a:ext cx="1217160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Calibri"/>
              </a:rPr>
              <a:t>Linear                   TP                    Tetra                     TBP                Octa</a:t>
            </a:r>
            <a:endParaRPr b="0" lang="en-US" sz="2400" spc="-1" strike="noStrike">
              <a:solidFill>
                <a:srgbClr val="000000"/>
              </a:solidFill>
              <a:latin typeface="Times New Roman"/>
            </a:endParaRPr>
          </a:p>
        </p:txBody>
      </p:sp>
      <p:sp>
        <p:nvSpPr>
          <p:cNvPr id="803" name="CustomShape 3"/>
          <p:cNvSpPr/>
          <p:nvPr/>
        </p:nvSpPr>
        <p:spPr>
          <a:xfrm>
            <a:off x="3236400" y="152280"/>
            <a:ext cx="257940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Calibri"/>
              </a:rPr>
              <a:t>Electron Pairs</a:t>
            </a:r>
            <a:endParaRPr b="0" lang="en-US" sz="2400" spc="-1" strike="noStrike">
              <a:solidFill>
                <a:srgbClr val="000000"/>
              </a:solidFill>
              <a:latin typeface="Times New Roman"/>
            </a:endParaRPr>
          </a:p>
        </p:txBody>
      </p:sp>
      <p:pic>
        <p:nvPicPr>
          <p:cNvPr id="804" name="Picture 5" descr=""/>
          <p:cNvPicPr/>
          <p:nvPr/>
        </p:nvPicPr>
        <p:blipFill>
          <a:blip r:embed="rId2"/>
          <a:srcRect l="66131" t="52888" r="0" b="9783"/>
          <a:stretch/>
        </p:blipFill>
        <p:spPr>
          <a:xfrm>
            <a:off x="7315200" y="4114800"/>
            <a:ext cx="1755720" cy="1828800"/>
          </a:xfrm>
          <a:prstGeom prst="rect">
            <a:avLst/>
          </a:prstGeom>
          <a:ln>
            <a:noFill/>
          </a:ln>
        </p:spPr>
      </p:pic>
      <p:pic>
        <p:nvPicPr>
          <p:cNvPr id="805" name="Picture 6" descr=""/>
          <p:cNvPicPr/>
          <p:nvPr/>
        </p:nvPicPr>
        <p:blipFill>
          <a:blip r:embed="rId3"/>
          <a:srcRect l="14698" t="0" r="58858" b="89115"/>
          <a:stretch/>
        </p:blipFill>
        <p:spPr>
          <a:xfrm>
            <a:off x="228600" y="5334120"/>
            <a:ext cx="1371600" cy="533160"/>
          </a:xfrm>
          <a:prstGeom prst="rect">
            <a:avLst/>
          </a:prstGeom>
          <a:ln>
            <a:noFill/>
          </a:ln>
        </p:spPr>
      </p:pic>
      <p:pic>
        <p:nvPicPr>
          <p:cNvPr id="806" name="Picture 7" descr=""/>
          <p:cNvPicPr/>
          <p:nvPr/>
        </p:nvPicPr>
        <p:blipFill>
          <a:blip r:embed="rId4"/>
          <a:srcRect l="2939" t="17111" r="58858" b="56450"/>
          <a:stretch/>
        </p:blipFill>
        <p:spPr>
          <a:xfrm>
            <a:off x="1676520" y="4724280"/>
            <a:ext cx="1981080" cy="1295640"/>
          </a:xfrm>
          <a:prstGeom prst="rect">
            <a:avLst/>
          </a:prstGeom>
          <a:ln>
            <a:noFill/>
          </a:ln>
        </p:spPr>
      </p:pic>
      <p:pic>
        <p:nvPicPr>
          <p:cNvPr id="807" name="Picture 8" descr=""/>
          <p:cNvPicPr/>
          <p:nvPr/>
        </p:nvPicPr>
        <p:blipFill>
          <a:blip r:embed="rId5"/>
          <a:srcRect l="0" t="59113" r="58858" b="0"/>
          <a:stretch/>
        </p:blipFill>
        <p:spPr>
          <a:xfrm>
            <a:off x="3733920" y="4016520"/>
            <a:ext cx="2133360" cy="2003400"/>
          </a:xfrm>
          <a:prstGeom prst="rect">
            <a:avLst/>
          </a:prstGeom>
          <a:ln>
            <a:noFill/>
          </a:ln>
        </p:spPr>
      </p:pic>
      <p:pic>
        <p:nvPicPr>
          <p:cNvPr id="808" name="Picture 9" descr=""/>
          <p:cNvPicPr/>
          <p:nvPr/>
        </p:nvPicPr>
        <p:blipFill>
          <a:blip r:embed="rId6"/>
          <a:srcRect l="70537" t="9333" r="0" b="56450"/>
          <a:stretch/>
        </p:blipFill>
        <p:spPr>
          <a:xfrm>
            <a:off x="5791320" y="4267080"/>
            <a:ext cx="1527120" cy="1676520"/>
          </a:xfrm>
          <a:prstGeom prst="rect">
            <a:avLst/>
          </a:prstGeom>
          <a:ln>
            <a:noFill/>
          </a:ln>
        </p:spPr>
      </p:pic>
      <p:sp>
        <p:nvSpPr>
          <p:cNvPr id="809" name="CustomShape 4"/>
          <p:cNvSpPr/>
          <p:nvPr/>
        </p:nvSpPr>
        <p:spPr>
          <a:xfrm>
            <a:off x="1600200" y="5029200"/>
            <a:ext cx="990720" cy="533520"/>
          </a:xfrm>
          <a:prstGeom prst="rect">
            <a:avLst/>
          </a:prstGeom>
          <a:solidFill>
            <a:srgbClr val="ffffff"/>
          </a:solidFill>
          <a:ln w="25560">
            <a:solidFill>
              <a:srgbClr val="ffffff"/>
            </a:solidFill>
            <a:miter/>
          </a:ln>
        </p:spPr>
        <p:style>
          <a:lnRef idx="0"/>
          <a:fillRef idx="0"/>
          <a:effectRef idx="0"/>
          <a:fontRef idx="minor"/>
        </p:style>
      </p:sp>
      <p:sp>
        <p:nvSpPr>
          <p:cNvPr id="810" name="CustomShape 5"/>
          <p:cNvSpPr/>
          <p:nvPr/>
        </p:nvSpPr>
        <p:spPr>
          <a:xfrm>
            <a:off x="3535200" y="4038480"/>
            <a:ext cx="990720" cy="533520"/>
          </a:xfrm>
          <a:prstGeom prst="rect">
            <a:avLst/>
          </a:prstGeom>
          <a:solidFill>
            <a:srgbClr val="ffffff"/>
          </a:solidFill>
          <a:ln w="25560">
            <a:solidFill>
              <a:srgbClr val="ffffff"/>
            </a:solidFill>
            <a:miter/>
          </a:ln>
        </p:spPr>
        <p:style>
          <a:lnRef idx="0"/>
          <a:fillRef idx="0"/>
          <a:effectRef idx="0"/>
          <a:fontRef idx="minor"/>
        </p:style>
      </p:sp>
    </p:spTree>
  </p:cSld>
  <p:transition>
    <p:fade thruBlk="true"/>
  </p:transition>
</p:sld>
</file>

<file path=ppt/slides/slide5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11" name="CustomShape 1"/>
          <p:cNvSpPr/>
          <p:nvPr/>
        </p:nvSpPr>
        <p:spPr>
          <a:xfrm>
            <a:off x="68580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Prentice Hall © 2007</a:t>
            </a:r>
            <a:endParaRPr b="0" lang="en-US" sz="1400" spc="-1" strike="noStrike">
              <a:solidFill>
                <a:srgbClr val="000000"/>
              </a:solidFill>
              <a:latin typeface="Times New Roman"/>
            </a:endParaRPr>
          </a:p>
        </p:txBody>
      </p:sp>
      <p:sp>
        <p:nvSpPr>
          <p:cNvPr id="812"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5BAA9D8D-E816-4D36-80BB-753975318918}"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813" name="TextShape 3"/>
          <p:cNvSpPr txBox="1"/>
          <p:nvPr/>
        </p:nvSpPr>
        <p:spPr>
          <a:xfrm>
            <a:off x="304560" y="609120"/>
            <a:ext cx="8458200" cy="1600200"/>
          </a:xfrm>
          <a:prstGeom prst="rect">
            <a:avLst/>
          </a:prstGeom>
          <a:noFill/>
          <a:ln>
            <a:noFill/>
          </a:ln>
        </p:spPr>
        <p:txBody>
          <a:bodyPr>
            <a:normAutofit fontScale="42000"/>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Linear molecules have bond angles</a:t>
            </a:r>
            <a:r>
              <a:rPr b="1" lang="en-US" sz="3200" spc="-1" strike="noStrike">
                <a:solidFill>
                  <a:srgbClr val="000000"/>
                </a:solidFill>
                <a:latin typeface="Times New Roman"/>
              </a:rPr>
              <a:t> </a:t>
            </a:r>
            <a:r>
              <a:rPr b="0" lang="en-US" sz="3200" spc="-1" strike="noStrike">
                <a:solidFill>
                  <a:srgbClr val="000000"/>
                </a:solidFill>
                <a:latin typeface="Times New Roman"/>
              </a:rPr>
              <a:t>of 180°.</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Planar triangular molecules have bond angles of 120°.</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Tetrahedral molecules have bond angles</a:t>
            </a:r>
            <a:r>
              <a:rPr b="1" lang="en-US" sz="3200" spc="-1" strike="noStrike">
                <a:solidFill>
                  <a:srgbClr val="000000"/>
                </a:solidFill>
                <a:latin typeface="Times New Roman"/>
              </a:rPr>
              <a:t> </a:t>
            </a:r>
            <a:r>
              <a:rPr b="0" lang="en-US" sz="3200" spc="-1" strike="noStrike">
                <a:solidFill>
                  <a:srgbClr val="000000"/>
                </a:solidFill>
                <a:latin typeface="Times New Roman"/>
              </a:rPr>
              <a:t>of 109.5°.</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3200" spc="-1" strike="noStrike">
              <a:solidFill>
                <a:srgbClr val="000000"/>
              </a:solidFill>
              <a:latin typeface="Times New Roman"/>
            </a:endParaRPr>
          </a:p>
        </p:txBody>
      </p:sp>
      <p:pic>
        <p:nvPicPr>
          <p:cNvPr id="814" name="Picture 4" descr="05_06a-c"/>
          <p:cNvPicPr/>
          <p:nvPr/>
        </p:nvPicPr>
        <p:blipFill>
          <a:blip r:embed="rId1"/>
          <a:srcRect l="0" t="0" r="0" b="9231"/>
          <a:stretch/>
        </p:blipFill>
        <p:spPr>
          <a:xfrm>
            <a:off x="533520" y="2338560"/>
            <a:ext cx="7696080" cy="2995560"/>
          </a:xfrm>
          <a:prstGeom prst="rect">
            <a:avLst/>
          </a:prstGeom>
          <a:ln>
            <a:noFill/>
          </a:ln>
        </p:spPr>
      </p:pic>
      <p:pic>
        <p:nvPicPr>
          <p:cNvPr id="815" name="Picture 2" descr="05_05UN18"/>
          <p:cNvPicPr/>
          <p:nvPr/>
        </p:nvPicPr>
        <p:blipFill>
          <a:blip r:embed="rId2"/>
          <a:srcRect l="0" t="0" r="0" b="6703"/>
          <a:stretch/>
        </p:blipFill>
        <p:spPr>
          <a:xfrm>
            <a:off x="152280" y="2311560"/>
            <a:ext cx="2895840" cy="4241520"/>
          </a:xfrm>
          <a:prstGeom prst="rect">
            <a:avLst/>
          </a:prstGeom>
          <a:ln>
            <a:noFill/>
          </a:ln>
        </p:spPr>
      </p:pic>
      <p:sp>
        <p:nvSpPr>
          <p:cNvPr id="816" name="CustomShape 4"/>
          <p:cNvSpPr/>
          <p:nvPr/>
        </p:nvSpPr>
        <p:spPr>
          <a:xfrm>
            <a:off x="3594960" y="5715000"/>
            <a:ext cx="4880880" cy="8254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Students always forget that tetrahedral</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is not flat! Please do not forget.</a:t>
            </a:r>
            <a:endParaRPr b="0" lang="en-US" sz="2400" spc="-1" strike="noStrike">
              <a:solidFill>
                <a:srgbClr val="000000"/>
              </a:solidFill>
              <a:latin typeface="Times New Roman"/>
            </a:endParaRPr>
          </a:p>
        </p:txBody>
      </p:sp>
    </p:spTree>
  </p:cSld>
  <mc:AlternateContent>
    <mc:Choice Requires="p14">
      <p:transition spd="slow" p14:dur="2000">
        <p:fade thruBlk="true"/>
      </p:transition>
    </mc:Choice>
    <mc:Fallback>
      <p:transition spd="slow">
        <p:fade thruBlk="true"/>
      </p:transition>
    </mc:Fallback>
  </mc:AlternateContent>
  <p:timing>
    <p:tnLst>
      <p:par>
        <p:cTn id="522" dur="indefinite" restart="never" nodeType="tmRoot">
          <p:childTnLst>
            <p:seq>
              <p:cTn id="523" dur="indefinite" nodeType="mainSeq">
                <p:childTnLst>
                  <p:par>
                    <p:cTn id="524" fill="hold">
                      <p:stCondLst>
                        <p:cond delay="indefinite"/>
                      </p:stCondLst>
                      <p:childTnLst>
                        <p:par>
                          <p:cTn id="525" fill="hold">
                            <p:stCondLst>
                              <p:cond delay="0"/>
                            </p:stCondLst>
                            <p:childTnLst>
                              <p:par>
                                <p:cTn id="526" nodeType="clickEffect" fill="hold" presetClass="entr" presetID="3" presetSubtype="10">
                                  <p:stCondLst>
                                    <p:cond delay="0"/>
                                  </p:stCondLst>
                                  <p:childTnLst>
                                    <p:set>
                                      <p:cBhvr>
                                        <p:cTn id="527" dur="1" fill="hold">
                                          <p:stCondLst>
                                            <p:cond delay="0"/>
                                          </p:stCondLst>
                                        </p:cTn>
                                        <p:tgtEl>
                                          <p:spTgt spid="815"/>
                                        </p:tgtEl>
                                        <p:attrNameLst>
                                          <p:attrName>style.visibility</p:attrName>
                                        </p:attrNameLst>
                                      </p:cBhvr>
                                      <p:to>
                                        <p:strVal val="visible"/>
                                      </p:to>
                                    </p:set>
                                    <p:animEffect filter="blinds(horizontal)" transition="in">
                                      <p:cBhvr additive="repl">
                                        <p:cTn id="528" dur="500"/>
                                        <p:tgtEl>
                                          <p:spTgt spid="81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817" name="Picture 2" descr="05_06UN05"/>
          <p:cNvPicPr/>
          <p:nvPr/>
        </p:nvPicPr>
        <p:blipFill>
          <a:blip r:embed="rId1"/>
          <a:stretch/>
        </p:blipFill>
        <p:spPr>
          <a:xfrm>
            <a:off x="457200" y="3048120"/>
            <a:ext cx="8220240" cy="3549600"/>
          </a:xfrm>
          <a:prstGeom prst="rect">
            <a:avLst/>
          </a:prstGeom>
          <a:ln>
            <a:noFill/>
          </a:ln>
        </p:spPr>
      </p:pic>
      <p:sp>
        <p:nvSpPr>
          <p:cNvPr id="818" name="CustomShape 1"/>
          <p:cNvSpPr/>
          <p:nvPr/>
        </p:nvSpPr>
        <p:spPr>
          <a:xfrm>
            <a:off x="0" y="0"/>
            <a:ext cx="9144000" cy="2288520"/>
          </a:xfrm>
          <a:prstGeom prst="rect">
            <a:avLst/>
          </a:prstGeom>
          <a:noFill/>
          <a:ln>
            <a:noFill/>
          </a:ln>
        </p:spPr>
        <p:style>
          <a:lnRef idx="0"/>
          <a:fillRef idx="0"/>
          <a:effectRef idx="0"/>
          <a:fontRef idx="minor"/>
        </p:style>
        <p:txBody>
          <a:bodyPr lIns="90000" rIns="90000" tIns="46800" bIns="46800">
            <a:sp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Calibri"/>
              </a:rPr>
              <a:t>Predict the molecular geometry of acetaldehyde.  One carbon on acetaldehyde is connected to four other atoms through bonds, resulting in a tetrahedral arrangement.  The other carbon has only three bonds, so the arrangement around it is planar triangular.  Therefore the overall structure is as shown.</a:t>
            </a:r>
            <a:endParaRPr b="0" lang="en-US" sz="2400" spc="-1" strike="noStrike">
              <a:solidFill>
                <a:srgbClr val="000000"/>
              </a:solidFill>
              <a:latin typeface="Times New Roman"/>
            </a:endParaRPr>
          </a:p>
        </p:txBody>
      </p:sp>
    </p:spTree>
  </p:cSld>
  <mc:AlternateContent>
    <mc:Choice Requires="p14">
      <p:transition spd="slow" p14:dur="2000">
        <p:fade thruBlk="true"/>
      </p:transition>
    </mc:Choice>
    <mc:Fallback>
      <p:transition spd="slow">
        <p:fade thruBlk="true"/>
      </p:transition>
    </mc:Fallback>
  </mc:AlternateContent>
</p:sld>
</file>

<file path=ppt/slides/slide5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19" name="TextShape 1"/>
          <p:cNvSpPr txBox="1"/>
          <p:nvPr/>
        </p:nvSpPr>
        <p:spPr>
          <a:xfrm>
            <a:off x="304560" y="380520"/>
            <a:ext cx="84582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VSEPR Theory</a:t>
            </a:r>
            <a:endParaRPr b="0" lang="en-US" sz="4400" spc="-1" strike="noStrike">
              <a:solidFill>
                <a:srgbClr val="9900ff"/>
              </a:solidFill>
              <a:latin typeface="Times New Roman"/>
            </a:endParaRPr>
          </a:p>
        </p:txBody>
      </p:sp>
      <p:sp>
        <p:nvSpPr>
          <p:cNvPr id="820" name="TextShape 2"/>
          <p:cNvSpPr txBox="1"/>
          <p:nvPr/>
        </p:nvSpPr>
        <p:spPr>
          <a:xfrm>
            <a:off x="304560" y="1523880"/>
            <a:ext cx="8458200" cy="4572000"/>
          </a:xfrm>
          <a:prstGeom prst="rect">
            <a:avLst/>
          </a:prstGeom>
          <a:noFill/>
          <a:ln>
            <a:noFill/>
          </a:ln>
        </p:spPr>
        <p:txBody>
          <a:bodyPr>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Electron groups around the central atom will be most stable when they are as far apart as possible.  We call this </a:t>
            </a:r>
            <a:r>
              <a:rPr b="1" lang="en-US" sz="3200" spc="-1" strike="noStrike">
                <a:solidFill>
                  <a:srgbClr val="000000"/>
                </a:solidFill>
                <a:latin typeface="Times New Roman"/>
              </a:rPr>
              <a:t>valence shell electron pair repulsion theory</a:t>
            </a:r>
            <a:r>
              <a:rPr b="0" lang="en-US" sz="3200" spc="-1" strike="noStrike">
                <a:solidFill>
                  <a:srgbClr val="000000"/>
                </a:solidFill>
                <a:latin typeface="Times New Roman"/>
              </a:rPr>
              <a:t>.</a:t>
            </a:r>
            <a:endParaRPr b="0" lang="en-US" sz="3200" spc="-1" strike="noStrike">
              <a:solidFill>
                <a:srgbClr val="000000"/>
              </a:solidFill>
              <a:latin typeface="Times New Roman"/>
            </a:endParaRPr>
          </a:p>
          <a:p>
            <a:pPr lvl="1" marL="742680" indent="-28548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Since electrons are negatively charged, they should be most stable when they are separated.</a:t>
            </a:r>
            <a:endParaRPr b="0" lang="en-US" sz="28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The resulting geometric arrangement will allow us to predict the shapes and bond angles in the molecule. </a:t>
            </a:r>
            <a:endParaRPr b="0" lang="en-US" sz="3200" spc="-1" strike="noStrike">
              <a:solidFill>
                <a:srgbClr val="000000"/>
              </a:solidFill>
              <a:latin typeface="Times New Roman"/>
            </a:endParaRPr>
          </a:p>
        </p:txBody>
      </p:sp>
      <p:sp>
        <p:nvSpPr>
          <p:cNvPr id="821" name="CustomShape 3"/>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822" name="CustomShape 4"/>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4A7DBF5E-947E-48C9-A224-B88EA35F6FD9}"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sld>
</file>

<file path=ppt/slides/slide5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3" name="TextShape 1"/>
          <p:cNvSpPr txBox="1"/>
          <p:nvPr/>
        </p:nvSpPr>
        <p:spPr>
          <a:xfrm>
            <a:off x="304560" y="228240"/>
            <a:ext cx="84582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Electron Groups</a:t>
            </a:r>
            <a:endParaRPr b="0" lang="en-US" sz="4400" spc="-1" strike="noStrike">
              <a:solidFill>
                <a:srgbClr val="9900ff"/>
              </a:solidFill>
              <a:latin typeface="Times New Roman"/>
            </a:endParaRPr>
          </a:p>
        </p:txBody>
      </p:sp>
      <p:sp>
        <p:nvSpPr>
          <p:cNvPr id="824" name="TextShape 2"/>
          <p:cNvSpPr txBox="1"/>
          <p:nvPr/>
        </p:nvSpPr>
        <p:spPr>
          <a:xfrm>
            <a:off x="228600" y="990360"/>
            <a:ext cx="8686800" cy="4190760"/>
          </a:xfrm>
          <a:prstGeom prst="rect">
            <a:avLst/>
          </a:prstGeom>
          <a:noFill/>
          <a:ln>
            <a:noFill/>
          </a:ln>
        </p:spPr>
        <p:txBody>
          <a:bodyPr>
            <a:normAutofit/>
          </a:bodyPr>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The Lewis structure predicts the arrangement of valence electrons around the central atom(s). </a:t>
            </a:r>
            <a:endParaRPr b="0" lang="en-US" sz="2800" spc="-1" strike="noStrike">
              <a:solidFill>
                <a:srgbClr val="000000"/>
              </a:solidFill>
              <a:latin typeface="Times New Roman"/>
            </a:endParaRPr>
          </a:p>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Each lone pair of electrons constitutes one electron group on a central atom.</a:t>
            </a:r>
            <a:endParaRPr b="0" lang="en-US" sz="2800" spc="-1" strike="noStrike">
              <a:solidFill>
                <a:srgbClr val="000000"/>
              </a:solidFill>
              <a:latin typeface="Times New Roman"/>
            </a:endParaRPr>
          </a:p>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Each bond constitutes one electron group on a central atom.</a:t>
            </a:r>
            <a:endParaRPr b="0" lang="en-US" sz="2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Regardless of whether it is single, double, or triple.</a:t>
            </a:r>
            <a:endParaRPr b="0" lang="en-US" sz="2400" spc="-1" strike="noStrike">
              <a:solidFill>
                <a:srgbClr val="000000"/>
              </a:solidFill>
              <a:latin typeface="Times New Roman"/>
            </a:endParaRPr>
          </a:p>
        </p:txBody>
      </p:sp>
      <p:grpSp>
        <p:nvGrpSpPr>
          <p:cNvPr id="825" name="Group 3"/>
          <p:cNvGrpSpPr/>
          <p:nvPr/>
        </p:nvGrpSpPr>
        <p:grpSpPr>
          <a:xfrm>
            <a:off x="1371600" y="4419720"/>
            <a:ext cx="7260480" cy="1557000"/>
            <a:chOff x="1371600" y="4419720"/>
            <a:chExt cx="7260480" cy="1557000"/>
          </a:xfrm>
        </p:grpSpPr>
        <p:graphicFrame>
          <p:nvGraphicFramePr>
            <p:cNvPr id="826" name="Object 4"/>
            <p:cNvGraphicFramePr/>
            <p:nvPr/>
          </p:nvGraphicFramePr>
          <p:xfrm>
            <a:off x="1371600" y="4495680"/>
            <a:ext cx="2819160" cy="1330560"/>
          </p:xfrm>
          <a:graphic>
            <a:graphicData uri="http://schemas.openxmlformats.org/presentationml/2006/ole">
              <p:oleObj r:id="rId1" spid="">
                <p:embed/>
              </p:oleObj>
            </a:graphicData>
          </a:graphic>
        </p:graphicFrame>
        <p:sp>
          <p:nvSpPr>
            <p:cNvPr id="827" name="CustomShape 5"/>
            <p:cNvSpPr/>
            <p:nvPr/>
          </p:nvSpPr>
          <p:spPr>
            <a:xfrm>
              <a:off x="4341240" y="4419720"/>
              <a:ext cx="4290840" cy="15570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There are 3 electron groups on N.</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1 lone pair.</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1 single bond.</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1 double bond.</a:t>
              </a:r>
              <a:endParaRPr b="0" lang="en-US" sz="2400" spc="-1" strike="noStrike">
                <a:solidFill>
                  <a:srgbClr val="000000"/>
                </a:solidFill>
                <a:latin typeface="Times New Roman"/>
              </a:endParaRPr>
            </a:p>
          </p:txBody>
        </p:sp>
      </p:grpSp>
      <p:sp>
        <p:nvSpPr>
          <p:cNvPr id="828" name="CustomShape 6"/>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829" name="CustomShape 7"/>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44B84806-786D-4C19-A1B0-C6300A010B87}"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timing>
    <p:tnLst>
      <p:par>
        <p:cTn id="529" dur="indefinite" restart="never" nodeType="tmRoot">
          <p:childTnLst>
            <p:seq>
              <p:cTn id="530" dur="indefinite" nodeType="mainSeq">
                <p:childTnLst>
                  <p:par>
                    <p:cTn id="531" fill="hold">
                      <p:stCondLst>
                        <p:cond delay="indefinite"/>
                      </p:stCondLst>
                      <p:childTnLst>
                        <p:par>
                          <p:cTn id="532" fill="hold">
                            <p:stCondLst>
                              <p:cond delay="0"/>
                            </p:stCondLst>
                            <p:childTnLst>
                              <p:par>
                                <p:cTn id="533" nodeType="clickEffect" fill="hold" presetClass="entr" presetID="9">
                                  <p:stCondLst>
                                    <p:cond delay="0"/>
                                  </p:stCondLst>
                                  <p:childTnLst>
                                    <p:set>
                                      <p:cBhvr>
                                        <p:cTn id="534" dur="1" fill="hold">
                                          <p:stCondLst>
                                            <p:cond delay="0"/>
                                          </p:stCondLst>
                                        </p:cTn>
                                        <p:tgtEl>
                                          <p:spTgt spid="825"/>
                                        </p:tgtEl>
                                        <p:attrNameLst>
                                          <p:attrName>style.visibility</p:attrName>
                                        </p:attrNameLst>
                                      </p:cBhvr>
                                      <p:to>
                                        <p:strVal val="visible"/>
                                      </p:to>
                                    </p:set>
                                    <p:animEffect filter="dissolve" transition="in">
                                      <p:cBhvr additive="repl">
                                        <p:cTn id="535" dur="500"/>
                                        <p:tgtEl>
                                          <p:spTgt spid="8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4"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125"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3B2153BD-6FAE-466E-957E-4064CE44F569}" type="slidenum">
              <a:rPr b="0" lang="en-US" sz="1400" spc="-1" strike="noStrike">
                <a:solidFill>
                  <a:srgbClr val="000000"/>
                </a:solidFill>
                <a:latin typeface="Times New Roman"/>
              </a:rPr>
              <a:t>5</a:t>
            </a:fld>
            <a:endParaRPr b="0" lang="en-US" sz="1400" spc="-1" strike="noStrike">
              <a:solidFill>
                <a:srgbClr val="000000"/>
              </a:solidFill>
              <a:latin typeface="Times New Roman"/>
            </a:endParaRPr>
          </a:p>
        </p:txBody>
      </p:sp>
      <p:sp>
        <p:nvSpPr>
          <p:cNvPr id="126" name="TextShape 3"/>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000" spc="-1" strike="noStrike">
                <a:solidFill>
                  <a:srgbClr val="9900ff"/>
                </a:solidFill>
                <a:latin typeface="Times New Roman"/>
              </a:rPr>
              <a:t>Practice—Write the Lewis Symbol for Arsenic, Continued.</a:t>
            </a:r>
            <a:endParaRPr b="0" lang="en-US" sz="4000" spc="-1" strike="noStrike">
              <a:solidFill>
                <a:srgbClr val="9900ff"/>
              </a:solidFill>
              <a:latin typeface="Times New Roman"/>
            </a:endParaRPr>
          </a:p>
        </p:txBody>
      </p:sp>
      <p:sp>
        <p:nvSpPr>
          <p:cNvPr id="127" name="TextShape 4"/>
          <p:cNvSpPr txBox="1"/>
          <p:nvPr/>
        </p:nvSpPr>
        <p:spPr>
          <a:xfrm>
            <a:off x="685800" y="1981080"/>
            <a:ext cx="7772400" cy="4114800"/>
          </a:xfrm>
          <a:prstGeom prst="rect">
            <a:avLst/>
          </a:prstGeom>
          <a:noFill/>
          <a:ln>
            <a:noFill/>
          </a:ln>
        </p:spPr>
        <p:txBody>
          <a:bodyPr>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As is in group 15, therefore it has 5 valence electrons.</a:t>
            </a:r>
            <a:endParaRPr b="0" lang="en-US" sz="3200" spc="-1" strike="noStrike">
              <a:solidFill>
                <a:srgbClr val="000000"/>
              </a:solidFill>
              <a:latin typeface="Times New Roman"/>
            </a:endParaRPr>
          </a:p>
        </p:txBody>
      </p:sp>
      <mc:AlternateContent>
        <mc:Choice xmlns:a14="http://schemas.microsoft.com/office/drawing/2010/main" Requires="a14">
          <p:sp>
            <p:nvSpPr>
              <p:cNvPr id="128" name="Formula 5"/>
              <p:cNvSpPr txBox="1"/>
              <p:nvPr/>
            </p:nvSpPr>
            <p:spPr>
              <a:xfrm>
                <a:off x="3733920" y="3505320"/>
                <a:ext cx="1400040" cy="1676160"/>
              </a:xfrm>
              <a:prstGeom prst="rect">
                <a:avLst/>
              </a:prstGeom>
            </p:spPr>
            <p:txBody>
              <a:bodyPr/>
              <a:p>
                <a14:m>
                  <m:oMath xmlns:m="http://schemas.openxmlformats.org/officeDocument/2006/math">
                    <m:m>
                      <m:mr>
                        <m:e/>
                        <m:e>
                          <m:r>
                            <m:t xml:space="preserve">⋅</m:t>
                          </m:r>
                        </m:e>
                        <m:e/>
                      </m:mr>
                      <m:mr>
                        <m:e/>
                        <m:e>
                          <m:r>
                            <m:rPr>
                              <m:lit/>
                              <m:nor/>
                            </m:rPr>
                            <m:t xml:space="preserve">As</m:t>
                          </m:r>
                        </m:e>
                        <m:e/>
                      </m:mr>
                      <m:mr>
                        <m:e/>
                        <m:e/>
                        <m:e/>
                      </m:mr>
                    </m:m>
                  </m:oMath>
                </a14:m>
              </a:p>
            </p:txBody>
          </p:sp>
        </mc:Choice>
        <mc:Fallback/>
      </mc:AlternateContent>
    </p:spTree>
  </p:cSld>
  <p:transition>
    <p:fade thruBlk="true"/>
  </p:transition>
</p:sld>
</file>

<file path=ppt/slides/slide6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30" name="TextShape 1"/>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Linear Geometry</a:t>
            </a:r>
            <a:endParaRPr b="0" lang="en-US" sz="4400" spc="-1" strike="noStrike">
              <a:solidFill>
                <a:srgbClr val="9900ff"/>
              </a:solidFill>
              <a:latin typeface="Times New Roman"/>
            </a:endParaRPr>
          </a:p>
        </p:txBody>
      </p:sp>
      <p:sp>
        <p:nvSpPr>
          <p:cNvPr id="831" name="TextShape 2"/>
          <p:cNvSpPr txBox="1"/>
          <p:nvPr/>
        </p:nvSpPr>
        <p:spPr>
          <a:xfrm>
            <a:off x="457200" y="1523880"/>
            <a:ext cx="8305920" cy="2362320"/>
          </a:xfrm>
          <a:prstGeom prst="rect">
            <a:avLst/>
          </a:prstGeom>
          <a:noFill/>
          <a:ln>
            <a:noFill/>
          </a:ln>
        </p:spPr>
        <p:txBody>
          <a:bodyPr>
            <a:normAutofit/>
          </a:bodyPr>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When there are two electron groups around the central atom, they will occupy positions opposite each other around the central atom.</a:t>
            </a:r>
            <a:endParaRPr b="0" lang="en-US" sz="2800" spc="-1" strike="noStrike">
              <a:solidFill>
                <a:srgbClr val="000000"/>
              </a:solidFill>
              <a:latin typeface="Times New Roman"/>
            </a:endParaRPr>
          </a:p>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This results in the molecule taking a </a:t>
            </a:r>
            <a:r>
              <a:rPr b="1" lang="en-US" sz="2800" spc="-1" strike="noStrike">
                <a:solidFill>
                  <a:srgbClr val="000000"/>
                </a:solidFill>
                <a:latin typeface="Times New Roman"/>
              </a:rPr>
              <a:t>linear geometry</a:t>
            </a:r>
            <a:r>
              <a:rPr b="0" lang="en-US" sz="2800" spc="-1" strike="noStrike">
                <a:solidFill>
                  <a:srgbClr val="000000"/>
                </a:solidFill>
                <a:latin typeface="Times New Roman"/>
              </a:rPr>
              <a:t>.</a:t>
            </a:r>
            <a:endParaRPr b="0" lang="en-US" sz="2800" spc="-1" strike="noStrike">
              <a:solidFill>
                <a:srgbClr val="000000"/>
              </a:solidFill>
              <a:latin typeface="Times New Roman"/>
            </a:endParaRPr>
          </a:p>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The bond angle is 180°.</a:t>
            </a:r>
            <a:endParaRPr b="0" lang="en-US" sz="2800" spc="-1" strike="noStrike">
              <a:solidFill>
                <a:srgbClr val="000000"/>
              </a:solidFill>
              <a:latin typeface="Times New Roman"/>
            </a:endParaRPr>
          </a:p>
        </p:txBody>
      </p:sp>
      <p:grpSp>
        <p:nvGrpSpPr>
          <p:cNvPr id="832" name="Group 3"/>
          <p:cNvGrpSpPr/>
          <p:nvPr/>
        </p:nvGrpSpPr>
        <p:grpSpPr>
          <a:xfrm>
            <a:off x="1295280" y="3581280"/>
            <a:ext cx="2641680" cy="2489400"/>
            <a:chOff x="1295280" y="3581280"/>
            <a:chExt cx="2641680" cy="2489400"/>
          </a:xfrm>
        </p:grpSpPr>
        <p:grpSp>
          <p:nvGrpSpPr>
            <p:cNvPr id="833" name="Group 4"/>
            <p:cNvGrpSpPr/>
            <p:nvPr/>
          </p:nvGrpSpPr>
          <p:grpSpPr>
            <a:xfrm>
              <a:off x="1295280" y="3581280"/>
              <a:ext cx="2590920" cy="1393920"/>
              <a:chOff x="1295280" y="3581280"/>
              <a:chExt cx="2590920" cy="1393920"/>
            </a:xfrm>
          </p:grpSpPr>
          <mc:AlternateContent>
            <mc:Choice xmlns:a14="http://schemas.microsoft.com/office/drawing/2010/main" Requires="a14">
              <p:sp>
                <p:nvSpPr>
                  <p:cNvPr id="834" name="Formula 5"/>
                  <p:cNvSpPr txBox="1"/>
                  <p:nvPr/>
                </p:nvSpPr>
                <p:spPr>
                  <a:xfrm>
                    <a:off x="1295280" y="3581280"/>
                    <a:ext cx="2590920" cy="1393920"/>
                  </a:xfrm>
                  <a:prstGeom prst="rect">
                    <a:avLst/>
                  </a:prstGeom>
                </p:spPr>
                <p:txBody>
                  <a:bodyPr/>
                  <a:p>
                    <a14:m>
                      <m:oMath xmlns:m="http://schemas.openxmlformats.org/officeDocument/2006/math">
                        <m:m>
                          <m:mr>
                            <m:e/>
                            <m:e>
                              <m:r>
                                <m:t xml:space="preserve">⋅</m:t>
                              </m:r>
                            </m:e>
                            <m:e/>
                            <m:e/>
                            <m:e>
                              <m:r>
                                <m:t xml:space="preserve">⋅</m:t>
                              </m:r>
                            </m:e>
                          </m:mr>
                          <m:mr>
                            <m:e>
                              <m:eqArr>
                                <m:e/>
                                <m:e/>
                              </m:eqArr>
                            </m:e>
                            <m:e>
                              <m:r>
                                <m:rPr>
                                  <m:lit/>
                                  <m:nor/>
                                </m:rPr>
                                <m:t xml:space="preserve">Cl</m:t>
                              </m:r>
                            </m:e>
                            <m:e/>
                            <m:e>
                              <m:r>
                                <m:rPr>
                                  <m:lit/>
                                  <m:nor/>
                                </m:rPr>
                                <m:t xml:space="preserve">Be</m:t>
                              </m:r>
                            </m:e>
                            <m:e/>
                          </m:mr>
                        </m:m>
                        <m:r>
                          <m:rPr>
                            <m:lit/>
                            <m:nor/>
                          </m:rPr>
                          <m:t xml:space="preserve">Cl</m:t>
                        </m:r>
                        <m:eqArr>
                          <m:e/>
                          <m:e/>
                        </m:eqArr>
                        <m:r>
                          <m:t xml:space="preserve">⋅</m:t>
                        </m:r>
                        <m:r>
                          <m:t xml:space="preserve">⋅</m:t>
                        </m:r>
                      </m:oMath>
                    </a14:m>
                  </a:p>
                </p:txBody>
              </p:sp>
            </mc:Choice>
            <mc:Fallback/>
          </mc:AlternateContent>
          <p:sp>
            <p:nvSpPr>
              <p:cNvPr id="835" name="Line 6"/>
              <p:cNvSpPr/>
              <p:nvPr/>
            </p:nvSpPr>
            <p:spPr>
              <a:xfrm>
                <a:off x="1981080" y="4254480"/>
                <a:ext cx="420840" cy="0"/>
              </a:xfrm>
              <a:prstGeom prst="line">
                <a:avLst/>
              </a:prstGeom>
              <a:ln w="28440">
                <a:solidFill>
                  <a:srgbClr val="000000"/>
                </a:solidFill>
                <a:miter/>
              </a:ln>
            </p:spPr>
            <p:style>
              <a:lnRef idx="0"/>
              <a:fillRef idx="0"/>
              <a:effectRef idx="0"/>
              <a:fontRef idx="minor"/>
            </p:style>
          </p:sp>
          <p:sp>
            <p:nvSpPr>
              <p:cNvPr id="836" name="Line 7"/>
              <p:cNvSpPr/>
              <p:nvPr/>
            </p:nvSpPr>
            <p:spPr>
              <a:xfrm>
                <a:off x="2781360" y="4246560"/>
                <a:ext cx="419040" cy="0"/>
              </a:xfrm>
              <a:prstGeom prst="line">
                <a:avLst/>
              </a:prstGeom>
              <a:ln w="28440">
                <a:solidFill>
                  <a:srgbClr val="000000"/>
                </a:solidFill>
                <a:miter/>
              </a:ln>
            </p:spPr>
            <p:style>
              <a:lnRef idx="0"/>
              <a:fillRef idx="0"/>
              <a:effectRef idx="0"/>
              <a:fontRef idx="minor"/>
            </p:style>
          </p:sp>
        </p:grpSp>
        <p:pic>
          <p:nvPicPr>
            <p:cNvPr id="837" name="Picture 14" descr="10_01-01UN[1]"/>
            <p:cNvPicPr/>
            <p:nvPr/>
          </p:nvPicPr>
          <p:blipFill>
            <a:blip r:embed="rId1"/>
            <a:srcRect l="0" t="33257" r="0" b="7634"/>
            <a:stretch/>
          </p:blipFill>
          <p:spPr>
            <a:xfrm>
              <a:off x="1295280" y="4952880"/>
              <a:ext cx="2641680" cy="1117800"/>
            </a:xfrm>
            <a:prstGeom prst="rect">
              <a:avLst/>
            </a:prstGeom>
            <a:ln>
              <a:noFill/>
            </a:ln>
          </p:spPr>
        </p:pic>
      </p:grpSp>
      <p:grpSp>
        <p:nvGrpSpPr>
          <p:cNvPr id="838" name="Group 8"/>
          <p:cNvGrpSpPr/>
          <p:nvPr/>
        </p:nvGrpSpPr>
        <p:grpSpPr>
          <a:xfrm>
            <a:off x="5181480" y="3657600"/>
            <a:ext cx="2673360" cy="2476440"/>
            <a:chOff x="5181480" y="3657600"/>
            <a:chExt cx="2673360" cy="2476440"/>
          </a:xfrm>
        </p:grpSpPr>
        <p:grpSp>
          <p:nvGrpSpPr>
            <p:cNvPr id="839" name="Group 9"/>
            <p:cNvGrpSpPr/>
            <p:nvPr/>
          </p:nvGrpSpPr>
          <p:grpSpPr>
            <a:xfrm>
              <a:off x="5181480" y="3657600"/>
              <a:ext cx="2668680" cy="969840"/>
              <a:chOff x="5181480" y="3657600"/>
              <a:chExt cx="2668680" cy="969840"/>
            </a:xfrm>
          </p:grpSpPr>
          <mc:AlternateContent>
            <mc:Choice xmlns:a14="http://schemas.microsoft.com/office/drawing/2010/main" Requires="a14">
              <p:sp>
                <p:nvSpPr>
                  <p:cNvPr id="840" name="Formula 10"/>
                  <p:cNvSpPr txBox="1"/>
                  <p:nvPr/>
                </p:nvSpPr>
                <p:spPr>
                  <a:xfrm>
                    <a:off x="5181480" y="3657600"/>
                    <a:ext cx="2668680" cy="969840"/>
                  </a:xfrm>
                  <a:prstGeom prst="rect">
                    <a:avLst/>
                  </a:prstGeom>
                </p:spPr>
                <p:txBody>
                  <a:bodyPr/>
                  <a:p>
                    <a14:m>
                      <m:oMath xmlns:m="http://schemas.openxmlformats.org/officeDocument/2006/math">
                        <m:m>
                          <m:mr>
                            <m:e/>
                            <m:e>
                              <m:r>
                                <m:t xml:space="preserve">⋅</m:t>
                              </m:r>
                            </m:e>
                            <m:e/>
                            <m:e/>
                            <m:e>
                              <m:r>
                                <m:t xml:space="preserve">⋅</m:t>
                              </m:r>
                            </m:e>
                          </m:mr>
                          <m:mr>
                            <m:e>
                              <m:eqArr>
                                <m:e/>
                                <m:e/>
                              </m:eqArr>
                            </m:e>
                            <m:e>
                              <m:r>
                                <m:t xml:space="preserve">O</m:t>
                              </m:r>
                            </m:e>
                            <m:e/>
                            <m:e>
                              <m:r>
                                <m:rPr>
                                  <m:lit/>
                                  <m:nor/>
                                </m:rPr>
                                <m:t xml:space="preserve"> C </m:t>
                              </m:r>
                            </m:e>
                            <m:e/>
                          </m:mr>
                        </m:m>
                        <m:r>
                          <m:t xml:space="preserve">O</m:t>
                        </m:r>
                        <m:eqArr>
                          <m:e/>
                          <m:e/>
                        </m:eqArr>
                      </m:oMath>
                    </a14:m>
                  </a:p>
                </p:txBody>
              </p:sp>
            </mc:Choice>
            <mc:Fallback/>
          </mc:AlternateContent>
          <p:sp>
            <p:nvSpPr>
              <p:cNvPr id="841" name="Line 11"/>
              <p:cNvSpPr/>
              <p:nvPr/>
            </p:nvSpPr>
            <p:spPr>
              <a:xfrm>
                <a:off x="5856120" y="4230720"/>
                <a:ext cx="420840" cy="0"/>
              </a:xfrm>
              <a:prstGeom prst="line">
                <a:avLst/>
              </a:prstGeom>
              <a:ln w="28440">
                <a:solidFill>
                  <a:srgbClr val="000000"/>
                </a:solidFill>
                <a:miter/>
              </a:ln>
            </p:spPr>
            <p:style>
              <a:lnRef idx="0"/>
              <a:fillRef idx="0"/>
              <a:effectRef idx="0"/>
              <a:fontRef idx="minor"/>
            </p:style>
          </p:sp>
          <p:sp>
            <p:nvSpPr>
              <p:cNvPr id="842" name="Line 12"/>
              <p:cNvSpPr/>
              <p:nvPr/>
            </p:nvSpPr>
            <p:spPr>
              <a:xfrm>
                <a:off x="6697800" y="4224240"/>
                <a:ext cx="419040" cy="0"/>
              </a:xfrm>
              <a:prstGeom prst="line">
                <a:avLst/>
              </a:prstGeom>
              <a:ln w="28440">
                <a:solidFill>
                  <a:srgbClr val="000000"/>
                </a:solidFill>
                <a:miter/>
              </a:ln>
            </p:spPr>
            <p:style>
              <a:lnRef idx="0"/>
              <a:fillRef idx="0"/>
              <a:effectRef idx="0"/>
              <a:fontRef idx="minor"/>
            </p:style>
          </p:sp>
          <p:sp>
            <p:nvSpPr>
              <p:cNvPr id="843" name="Line 13"/>
              <p:cNvSpPr/>
              <p:nvPr/>
            </p:nvSpPr>
            <p:spPr>
              <a:xfrm>
                <a:off x="5856120" y="4343400"/>
                <a:ext cx="420840" cy="0"/>
              </a:xfrm>
              <a:prstGeom prst="line">
                <a:avLst/>
              </a:prstGeom>
              <a:ln w="28440">
                <a:solidFill>
                  <a:srgbClr val="000000"/>
                </a:solidFill>
                <a:miter/>
              </a:ln>
            </p:spPr>
            <p:style>
              <a:lnRef idx="0"/>
              <a:fillRef idx="0"/>
              <a:effectRef idx="0"/>
              <a:fontRef idx="minor"/>
            </p:style>
          </p:sp>
          <p:sp>
            <p:nvSpPr>
              <p:cNvPr id="844" name="Line 14"/>
              <p:cNvSpPr/>
              <p:nvPr/>
            </p:nvSpPr>
            <p:spPr>
              <a:xfrm>
                <a:off x="6699240" y="4343400"/>
                <a:ext cx="419040" cy="0"/>
              </a:xfrm>
              <a:prstGeom prst="line">
                <a:avLst/>
              </a:prstGeom>
              <a:ln w="28440">
                <a:solidFill>
                  <a:srgbClr val="000000"/>
                </a:solidFill>
                <a:miter/>
              </a:ln>
            </p:spPr>
            <p:style>
              <a:lnRef idx="0"/>
              <a:fillRef idx="0"/>
              <a:effectRef idx="0"/>
              <a:fontRef idx="minor"/>
            </p:style>
          </p:sp>
        </p:grpSp>
        <p:pic>
          <p:nvPicPr>
            <p:cNvPr id="845" name="Picture 15" descr="10_01-02[1]"/>
            <p:cNvPicPr/>
            <p:nvPr/>
          </p:nvPicPr>
          <p:blipFill>
            <a:blip r:embed="rId2"/>
            <a:srcRect l="0" t="39006" r="0" b="5727"/>
            <a:stretch/>
          </p:blipFill>
          <p:spPr>
            <a:xfrm>
              <a:off x="5257800" y="5029200"/>
              <a:ext cx="2597040" cy="1104840"/>
            </a:xfrm>
            <a:prstGeom prst="rect">
              <a:avLst/>
            </a:prstGeom>
            <a:ln>
              <a:noFill/>
            </a:ln>
          </p:spPr>
        </p:pic>
      </p:grpSp>
      <p:sp>
        <p:nvSpPr>
          <p:cNvPr id="846" name="CustomShape 15"/>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847" name="CustomShape 16"/>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532A4217-4C31-46D6-8B41-751AD9FEB5D1}"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timing>
    <p:tnLst>
      <p:par>
        <p:cTn id="536" dur="indefinite" restart="never" nodeType="tmRoot">
          <p:childTnLst>
            <p:seq>
              <p:cTn id="537" dur="indefinite" nodeType="mainSeq">
                <p:childTnLst>
                  <p:par>
                    <p:cTn id="538" fill="hold">
                      <p:stCondLst>
                        <p:cond delay="indefinite"/>
                      </p:stCondLst>
                      <p:childTnLst>
                        <p:par>
                          <p:cTn id="539" fill="hold">
                            <p:stCondLst>
                              <p:cond delay="0"/>
                            </p:stCondLst>
                            <p:childTnLst>
                              <p:par>
                                <p:cTn id="540" nodeType="clickEffect" fill="hold" presetClass="entr" presetID="9">
                                  <p:stCondLst>
                                    <p:cond delay="0"/>
                                  </p:stCondLst>
                                  <p:childTnLst>
                                    <p:set>
                                      <p:cBhvr>
                                        <p:cTn id="541" dur="1" fill="hold">
                                          <p:stCondLst>
                                            <p:cond delay="0"/>
                                          </p:stCondLst>
                                        </p:cTn>
                                        <p:tgtEl>
                                          <p:spTgt spid="832"/>
                                        </p:tgtEl>
                                        <p:attrNameLst>
                                          <p:attrName>style.visibility</p:attrName>
                                        </p:attrNameLst>
                                      </p:cBhvr>
                                      <p:to>
                                        <p:strVal val="visible"/>
                                      </p:to>
                                    </p:set>
                                    <p:animEffect filter="dissolve" transition="in">
                                      <p:cBhvr additive="repl">
                                        <p:cTn id="542" dur="500"/>
                                        <p:tgtEl>
                                          <p:spTgt spid="832"/>
                                        </p:tgtEl>
                                      </p:cBhvr>
                                    </p:animEffect>
                                  </p:childTnLst>
                                </p:cTn>
                              </p:par>
                            </p:childTnLst>
                          </p:cTn>
                        </p:par>
                      </p:childTnLst>
                    </p:cTn>
                  </p:par>
                  <p:par>
                    <p:cTn id="543" fill="hold">
                      <p:stCondLst>
                        <p:cond delay="indefinite"/>
                      </p:stCondLst>
                      <p:childTnLst>
                        <p:par>
                          <p:cTn id="544" fill="hold">
                            <p:stCondLst>
                              <p:cond delay="0"/>
                            </p:stCondLst>
                            <p:childTnLst>
                              <p:par>
                                <p:cTn id="545" nodeType="clickEffect" fill="hold" presetClass="entr" presetID="9">
                                  <p:stCondLst>
                                    <p:cond delay="0"/>
                                  </p:stCondLst>
                                  <p:childTnLst>
                                    <p:set>
                                      <p:cBhvr>
                                        <p:cTn id="546" dur="1" fill="hold">
                                          <p:stCondLst>
                                            <p:cond delay="0"/>
                                          </p:stCondLst>
                                        </p:cTn>
                                        <p:tgtEl>
                                          <p:spTgt spid="838"/>
                                        </p:tgtEl>
                                        <p:attrNameLst>
                                          <p:attrName>style.visibility</p:attrName>
                                        </p:attrNameLst>
                                      </p:cBhvr>
                                      <p:to>
                                        <p:strVal val="visible"/>
                                      </p:to>
                                    </p:set>
                                    <p:animEffect filter="dissolve" transition="in">
                                      <p:cBhvr additive="repl">
                                        <p:cTn id="547" dur="500"/>
                                        <p:tgtEl>
                                          <p:spTgt spid="83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48" name="TextShape 1"/>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Trigonal Geometry</a:t>
            </a:r>
            <a:endParaRPr b="0" lang="en-US" sz="4400" spc="-1" strike="noStrike">
              <a:solidFill>
                <a:srgbClr val="9900ff"/>
              </a:solidFill>
              <a:latin typeface="Times New Roman"/>
            </a:endParaRPr>
          </a:p>
        </p:txBody>
      </p:sp>
      <p:sp>
        <p:nvSpPr>
          <p:cNvPr id="849" name="TextShape 2"/>
          <p:cNvSpPr txBox="1"/>
          <p:nvPr/>
        </p:nvSpPr>
        <p:spPr>
          <a:xfrm>
            <a:off x="457200" y="1523520"/>
            <a:ext cx="8229600" cy="2667240"/>
          </a:xfrm>
          <a:prstGeom prst="rect">
            <a:avLst/>
          </a:prstGeom>
          <a:noFill/>
          <a:ln>
            <a:noFill/>
          </a:ln>
        </p:spPr>
        <p:txBody>
          <a:bodyPr>
            <a:normAutofit/>
          </a:bodyPr>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When there are three electron groups around the central atom, they will occupy positions in the shape of a triangle around the central atom.</a:t>
            </a:r>
            <a:endParaRPr b="0" lang="en-US" sz="2800" spc="-1" strike="noStrike">
              <a:solidFill>
                <a:srgbClr val="000000"/>
              </a:solidFill>
              <a:latin typeface="Times New Roman"/>
            </a:endParaRPr>
          </a:p>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This results in the molecule taking a </a:t>
            </a:r>
            <a:r>
              <a:rPr b="1" lang="en-US" sz="2800" spc="-1" strike="noStrike">
                <a:solidFill>
                  <a:srgbClr val="000000"/>
                </a:solidFill>
                <a:latin typeface="Times New Roman"/>
              </a:rPr>
              <a:t>trigonal planar geometry</a:t>
            </a:r>
            <a:r>
              <a:rPr b="0" lang="en-US" sz="2800" spc="-1" strike="noStrike">
                <a:solidFill>
                  <a:srgbClr val="000000"/>
                </a:solidFill>
                <a:latin typeface="Times New Roman"/>
              </a:rPr>
              <a:t>.</a:t>
            </a:r>
            <a:endParaRPr b="0" lang="en-US" sz="2800" spc="-1" strike="noStrike">
              <a:solidFill>
                <a:srgbClr val="000000"/>
              </a:solidFill>
              <a:latin typeface="Times New Roman"/>
            </a:endParaRPr>
          </a:p>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The bond angle is 120°.</a:t>
            </a:r>
            <a:endParaRPr b="0" lang="en-US" sz="2800" spc="-1" strike="noStrike">
              <a:solidFill>
                <a:srgbClr val="000000"/>
              </a:solidFill>
              <a:latin typeface="Times New Roman"/>
            </a:endParaRPr>
          </a:p>
        </p:txBody>
      </p:sp>
      <p:grpSp>
        <p:nvGrpSpPr>
          <p:cNvPr id="850" name="Group 3"/>
          <p:cNvGrpSpPr/>
          <p:nvPr/>
        </p:nvGrpSpPr>
        <p:grpSpPr>
          <a:xfrm>
            <a:off x="1219320" y="4114800"/>
            <a:ext cx="2438280" cy="2220840"/>
            <a:chOff x="1219320" y="4114800"/>
            <a:chExt cx="2438280" cy="2220840"/>
          </a:xfrm>
        </p:grpSpPr>
        <mc:AlternateContent>
          <mc:Choice xmlns:a14="http://schemas.microsoft.com/office/drawing/2010/main" Requires="a14">
            <p:sp>
              <p:nvSpPr>
                <p:cNvPr id="851" name="Formula 4"/>
                <p:cNvSpPr txBox="1"/>
                <p:nvPr/>
              </p:nvSpPr>
              <p:spPr>
                <a:xfrm>
                  <a:off x="1219320" y="4114800"/>
                  <a:ext cx="2438280" cy="2220840"/>
                </a:xfrm>
                <a:prstGeom prst="rect">
                  <a:avLst/>
                </a:prstGeom>
              </p:spPr>
              <p:txBody>
                <a:bodyPr/>
                <a:p>
                  <a14:m>
                    <m:oMath xmlns:m="http://schemas.openxmlformats.org/officeDocument/2006/math">
                      <m:m>
                        <m:mr>
                          <m:e/>
                          <m:e>
                            <m:r>
                              <m:t xml:space="preserve">⋅</m:t>
                            </m:r>
                          </m:e>
                          <m:e/>
                          <m:e/>
                          <m:e>
                            <m:r>
                              <m:t xml:space="preserve">⋅</m:t>
                            </m:r>
                          </m:e>
                        </m:mr>
                        <m:mr>
                          <m:e>
                            <m:eqArr>
                              <m:e/>
                              <m:e/>
                            </m:eqArr>
                          </m:e>
                          <m:e>
                            <m:r>
                              <m:t xml:space="preserve">F</m:t>
                            </m:r>
                          </m:e>
                          <m:e/>
                          <m:e>
                            <m:r>
                              <m:rPr>
                                <m:lit/>
                                <m:nor/>
                              </m:rPr>
                              <m:t xml:space="preserve"> B </m:t>
                            </m:r>
                          </m:e>
                          <m:e/>
                        </m:mr>
                      </m:m>
                      <m:r>
                        <m:t xml:space="preserve">F</m:t>
                      </m:r>
                      <m:eqArr>
                        <m:e/>
                        <m:e/>
                      </m:eqArr>
                      <m:r>
                        <m:t xml:space="preserve">⋅</m:t>
                      </m:r>
                      <m:r>
                        <m:t xml:space="preserve">⋅</m:t>
                      </m:r>
                      <m:eqArr>
                        <m:e/>
                        <m:e/>
                      </m:eqArr>
                      <m:r>
                        <m:t xml:space="preserve">F</m:t>
                      </m:r>
                      <m:eqArr>
                        <m:e/>
                        <m:e/>
                      </m:eqArr>
                      <m:r>
                        <m:t xml:space="preserve">⋅</m:t>
                      </m:r>
                    </m:oMath>
                  </a14:m>
                </a:p>
              </p:txBody>
            </p:sp>
          </mc:Choice>
          <mc:Fallback/>
        </mc:AlternateContent>
        <p:sp>
          <p:nvSpPr>
            <p:cNvPr id="852" name="Line 5"/>
            <p:cNvSpPr/>
            <p:nvPr/>
          </p:nvSpPr>
          <p:spPr>
            <a:xfrm>
              <a:off x="1828800" y="4724280"/>
              <a:ext cx="420840" cy="0"/>
            </a:xfrm>
            <a:prstGeom prst="line">
              <a:avLst/>
            </a:prstGeom>
            <a:ln w="28440">
              <a:solidFill>
                <a:srgbClr val="000000"/>
              </a:solidFill>
              <a:miter/>
            </a:ln>
          </p:spPr>
          <p:style>
            <a:lnRef idx="0"/>
            <a:fillRef idx="0"/>
            <a:effectRef idx="0"/>
            <a:fontRef idx="minor"/>
          </p:style>
        </p:sp>
        <p:sp>
          <p:nvSpPr>
            <p:cNvPr id="853" name="Line 6"/>
            <p:cNvSpPr/>
            <p:nvPr/>
          </p:nvSpPr>
          <p:spPr>
            <a:xfrm>
              <a:off x="2590920" y="4724280"/>
              <a:ext cx="419040" cy="0"/>
            </a:xfrm>
            <a:prstGeom prst="line">
              <a:avLst/>
            </a:prstGeom>
            <a:ln w="28440">
              <a:solidFill>
                <a:srgbClr val="000000"/>
              </a:solidFill>
              <a:miter/>
            </a:ln>
          </p:spPr>
          <p:style>
            <a:lnRef idx="0"/>
            <a:fillRef idx="0"/>
            <a:effectRef idx="0"/>
            <a:fontRef idx="minor"/>
          </p:style>
        </p:sp>
        <p:sp>
          <p:nvSpPr>
            <p:cNvPr id="854" name="Line 7"/>
            <p:cNvSpPr/>
            <p:nvPr/>
          </p:nvSpPr>
          <p:spPr>
            <a:xfrm>
              <a:off x="2419200" y="4971960"/>
              <a:ext cx="0" cy="419040"/>
            </a:xfrm>
            <a:prstGeom prst="line">
              <a:avLst/>
            </a:prstGeom>
            <a:ln w="28440">
              <a:solidFill>
                <a:srgbClr val="000000"/>
              </a:solidFill>
              <a:miter/>
            </a:ln>
          </p:spPr>
          <p:style>
            <a:lnRef idx="0"/>
            <a:fillRef idx="0"/>
            <a:effectRef idx="0"/>
            <a:fontRef idx="minor"/>
          </p:style>
        </p:sp>
      </p:grpSp>
      <p:pic>
        <p:nvPicPr>
          <p:cNvPr id="855" name="Picture 9" descr="10_01-05UN[1]"/>
          <p:cNvPicPr/>
          <p:nvPr/>
        </p:nvPicPr>
        <p:blipFill>
          <a:blip r:embed="rId1"/>
          <a:srcRect l="0" t="24637" r="0" b="5242"/>
          <a:stretch/>
        </p:blipFill>
        <p:spPr>
          <a:xfrm>
            <a:off x="5105520" y="4191120"/>
            <a:ext cx="2743200" cy="2117520"/>
          </a:xfrm>
          <a:prstGeom prst="rect">
            <a:avLst/>
          </a:prstGeom>
          <a:ln>
            <a:noFill/>
          </a:ln>
        </p:spPr>
      </p:pic>
      <p:sp>
        <p:nvSpPr>
          <p:cNvPr id="856" name="CustomShape 8"/>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857" name="CustomShape 9"/>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8740F681-C14C-4D78-92C7-D2F75E6FF0A7}"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timing>
    <p:tnLst>
      <p:par>
        <p:cTn id="548" dur="indefinite" restart="never" nodeType="tmRoot">
          <p:childTnLst>
            <p:seq>
              <p:cTn id="549" dur="indefinite" nodeType="mainSeq">
                <p:childTnLst>
                  <p:par>
                    <p:cTn id="550" fill="hold">
                      <p:stCondLst>
                        <p:cond delay="indefinite"/>
                      </p:stCondLst>
                      <p:childTnLst>
                        <p:par>
                          <p:cTn id="551" fill="hold">
                            <p:stCondLst>
                              <p:cond delay="0"/>
                            </p:stCondLst>
                            <p:childTnLst>
                              <p:par>
                                <p:cTn id="552" nodeType="clickEffect" fill="hold" presetClass="entr" presetID="9">
                                  <p:stCondLst>
                                    <p:cond delay="0"/>
                                  </p:stCondLst>
                                  <p:childTnLst>
                                    <p:set>
                                      <p:cBhvr>
                                        <p:cTn id="553" dur="1" fill="hold">
                                          <p:stCondLst>
                                            <p:cond delay="0"/>
                                          </p:stCondLst>
                                        </p:cTn>
                                        <p:tgtEl>
                                          <p:spTgt spid="850"/>
                                        </p:tgtEl>
                                        <p:attrNameLst>
                                          <p:attrName>style.visibility</p:attrName>
                                        </p:attrNameLst>
                                      </p:cBhvr>
                                      <p:to>
                                        <p:strVal val="visible"/>
                                      </p:to>
                                    </p:set>
                                    <p:animEffect filter="dissolve" transition="in">
                                      <p:cBhvr additive="repl">
                                        <p:cTn id="554" dur="500"/>
                                        <p:tgtEl>
                                          <p:spTgt spid="850"/>
                                        </p:tgtEl>
                                      </p:cBhvr>
                                    </p:animEffect>
                                  </p:childTnLst>
                                </p:cTn>
                              </p:par>
                              <p:par>
                                <p:cTn id="555" nodeType="withEffect" fill="hold" presetClass="entr" presetID="9">
                                  <p:stCondLst>
                                    <p:cond delay="0"/>
                                  </p:stCondLst>
                                  <p:childTnLst>
                                    <p:set>
                                      <p:cBhvr>
                                        <p:cTn id="556" dur="1" fill="hold">
                                          <p:stCondLst>
                                            <p:cond delay="0"/>
                                          </p:stCondLst>
                                        </p:cTn>
                                        <p:tgtEl>
                                          <p:spTgt spid="855"/>
                                        </p:tgtEl>
                                        <p:attrNameLst>
                                          <p:attrName>style.visibility</p:attrName>
                                        </p:attrNameLst>
                                      </p:cBhvr>
                                      <p:to>
                                        <p:strVal val="visible"/>
                                      </p:to>
                                    </p:set>
                                    <p:animEffect filter="dissolve" transition="in">
                                      <p:cBhvr additive="repl">
                                        <p:cTn id="557" dur="500"/>
                                        <p:tgtEl>
                                          <p:spTgt spid="85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58" name="TextShape 1"/>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Tetrahedral Geometry</a:t>
            </a:r>
            <a:endParaRPr b="0" lang="en-US" sz="4400" spc="-1" strike="noStrike">
              <a:solidFill>
                <a:srgbClr val="9900ff"/>
              </a:solidFill>
              <a:latin typeface="Times New Roman"/>
            </a:endParaRPr>
          </a:p>
        </p:txBody>
      </p:sp>
      <p:sp>
        <p:nvSpPr>
          <p:cNvPr id="859" name="TextShape 2"/>
          <p:cNvSpPr txBox="1"/>
          <p:nvPr/>
        </p:nvSpPr>
        <p:spPr>
          <a:xfrm>
            <a:off x="457200" y="1523520"/>
            <a:ext cx="8229600" cy="2667240"/>
          </a:xfrm>
          <a:prstGeom prst="rect">
            <a:avLst/>
          </a:prstGeom>
          <a:noFill/>
          <a:ln>
            <a:noFill/>
          </a:ln>
        </p:spPr>
        <p:txBody>
          <a:bodyPr>
            <a:normAutofit/>
          </a:bodyPr>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When there are four electron groups around the central atom, they will occupy positions in the shape of a tetrahedron around the central atom.</a:t>
            </a:r>
            <a:endParaRPr b="0" lang="en-US" sz="2800" spc="-1" strike="noStrike">
              <a:solidFill>
                <a:srgbClr val="000000"/>
              </a:solidFill>
              <a:latin typeface="Times New Roman"/>
            </a:endParaRPr>
          </a:p>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This results in the molecule taking a </a:t>
            </a:r>
            <a:r>
              <a:rPr b="1" lang="en-US" sz="2800" spc="-1" strike="noStrike">
                <a:solidFill>
                  <a:srgbClr val="000000"/>
                </a:solidFill>
                <a:latin typeface="Times New Roman"/>
              </a:rPr>
              <a:t>tetrahedral geometry</a:t>
            </a:r>
            <a:r>
              <a:rPr b="0" lang="en-US" sz="2800" spc="-1" strike="noStrike">
                <a:solidFill>
                  <a:srgbClr val="000000"/>
                </a:solidFill>
                <a:latin typeface="Times New Roman"/>
              </a:rPr>
              <a:t>.</a:t>
            </a:r>
            <a:endParaRPr b="0" lang="en-US" sz="2800" spc="-1" strike="noStrike">
              <a:solidFill>
                <a:srgbClr val="000000"/>
              </a:solidFill>
              <a:latin typeface="Times New Roman"/>
            </a:endParaRPr>
          </a:p>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The bond angle is 109.5°.</a:t>
            </a:r>
            <a:endParaRPr b="0" lang="en-US" sz="2800" spc="-1" strike="noStrike">
              <a:solidFill>
                <a:srgbClr val="000000"/>
              </a:solidFill>
              <a:latin typeface="Times New Roman"/>
            </a:endParaRPr>
          </a:p>
        </p:txBody>
      </p:sp>
      <p:grpSp>
        <p:nvGrpSpPr>
          <p:cNvPr id="860" name="Group 3"/>
          <p:cNvGrpSpPr/>
          <p:nvPr/>
        </p:nvGrpSpPr>
        <p:grpSpPr>
          <a:xfrm>
            <a:off x="838080" y="4038480"/>
            <a:ext cx="1828440" cy="2296800"/>
            <a:chOff x="838080" y="4038480"/>
            <a:chExt cx="1828440" cy="2296800"/>
          </a:xfrm>
        </p:grpSpPr>
        <mc:AlternateContent>
          <mc:Choice xmlns:a14="http://schemas.microsoft.com/office/drawing/2010/main" Requires="a14">
            <p:sp>
              <p:nvSpPr>
                <p:cNvPr id="861" name="Formula 4"/>
                <p:cNvSpPr txBox="1"/>
                <p:nvPr/>
              </p:nvSpPr>
              <p:spPr>
                <a:xfrm>
                  <a:off x="838080" y="4038480"/>
                  <a:ext cx="1828440" cy="2296800"/>
                </a:xfrm>
                <a:prstGeom prst="rect">
                  <a:avLst/>
                </a:prstGeom>
              </p:spPr>
              <p:txBody>
                <a:bodyPr/>
                <a:p>
                  <a14:m>
                    <m:oMath xmlns:m="http://schemas.openxmlformats.org/officeDocument/2006/math">
                      <m:m>
                        <m:mr>
                          <m:e/>
                          <m:e/>
                          <m:e/>
                          <m:e>
                            <m:r>
                              <m:t xml:space="preserve">⋅</m:t>
                            </m:r>
                          </m:e>
                          <m:e/>
                          <m:e/>
                        </m:mr>
                        <m:mr>
                          <m:e/>
                          <m:e/>
                          <m:e>
                            <m:eqArr>
                              <m:e/>
                              <m:e/>
                            </m:eqArr>
                          </m:e>
                          <m:e>
                            <m:r>
                              <m:t xml:space="preserve">F</m:t>
                            </m:r>
                          </m:e>
                          <m:e>
                            <m:eqArr>
                              <m:e/>
                              <m:e/>
                            </m:eqArr>
                          </m:e>
                          <m:e/>
                        </m:mr>
                      </m:m>
                      <m:r>
                        <m:t xml:space="preserve">⋅</m:t>
                      </m:r>
                      <m:r>
                        <m:t xml:space="preserve">⋅</m:t>
                      </m:r>
                      <m:eqArr>
                        <m:e/>
                        <m:e/>
                      </m:eqArr>
                      <m:r>
                        <m:t xml:space="preserve">F</m:t>
                      </m:r>
                      <m:r>
                        <m:rPr>
                          <m:lit/>
                          <m:nor/>
                        </m:rPr>
                        <m:t xml:space="preserve"> C </m:t>
                      </m:r>
                      <m:r>
                        <m:t xml:space="preserve">F</m:t>
                      </m:r>
                      <m:eqArr>
                        <m:e/>
                        <m:e/>
                      </m:eqArr>
                      <m:r>
                        <m:t xml:space="preserve">⋅</m:t>
                      </m:r>
                      <m:r>
                        <m:t xml:space="preserve">⋅</m:t>
                      </m:r>
                      <m:eqArr>
                        <m:e/>
                        <m:e/>
                      </m:eqArr>
                      <m:r>
                        <m:t xml:space="preserve">F</m:t>
                      </m:r>
                      <m:eqArr>
                        <m:e/>
                        <m:e/>
                      </m:eqArr>
                      <m:r>
                        <m:t xml:space="preserve">⋅</m:t>
                      </m:r>
                    </m:oMath>
                  </a14:m>
                </a:p>
              </p:txBody>
            </p:sp>
          </mc:Choice>
          <mc:Fallback/>
        </mc:AlternateContent>
        <p:sp>
          <p:nvSpPr>
            <p:cNvPr id="862" name="Line 5"/>
            <p:cNvSpPr/>
            <p:nvPr/>
          </p:nvSpPr>
          <p:spPr>
            <a:xfrm>
              <a:off x="1870560" y="5141520"/>
              <a:ext cx="344160" cy="0"/>
            </a:xfrm>
            <a:prstGeom prst="line">
              <a:avLst/>
            </a:prstGeom>
            <a:ln w="28440">
              <a:solidFill>
                <a:srgbClr val="000000"/>
              </a:solidFill>
              <a:miter/>
            </a:ln>
          </p:spPr>
          <p:style>
            <a:lnRef idx="0"/>
            <a:fillRef idx="0"/>
            <a:effectRef idx="0"/>
            <a:fontRef idx="minor"/>
          </p:style>
        </p:sp>
        <p:sp>
          <p:nvSpPr>
            <p:cNvPr id="863" name="Line 6"/>
            <p:cNvSpPr/>
            <p:nvPr/>
          </p:nvSpPr>
          <p:spPr>
            <a:xfrm>
              <a:off x="1305720" y="5141520"/>
              <a:ext cx="344160" cy="0"/>
            </a:xfrm>
            <a:prstGeom prst="line">
              <a:avLst/>
            </a:prstGeom>
            <a:ln w="28440">
              <a:solidFill>
                <a:srgbClr val="000000"/>
              </a:solidFill>
              <a:miter/>
            </a:ln>
          </p:spPr>
          <p:style>
            <a:lnRef idx="0"/>
            <a:fillRef idx="0"/>
            <a:effectRef idx="0"/>
            <a:fontRef idx="minor"/>
          </p:style>
        </p:sp>
        <p:sp>
          <p:nvSpPr>
            <p:cNvPr id="864" name="Line 7"/>
            <p:cNvSpPr/>
            <p:nvPr/>
          </p:nvSpPr>
          <p:spPr>
            <a:xfrm flipV="1">
              <a:off x="1757520" y="4701600"/>
              <a:ext cx="0" cy="315000"/>
            </a:xfrm>
            <a:prstGeom prst="line">
              <a:avLst/>
            </a:prstGeom>
            <a:ln w="28440">
              <a:solidFill>
                <a:srgbClr val="000000"/>
              </a:solidFill>
              <a:miter/>
            </a:ln>
          </p:spPr>
          <p:style>
            <a:lnRef idx="0"/>
            <a:fillRef idx="0"/>
            <a:effectRef idx="0"/>
            <a:fontRef idx="minor"/>
          </p:style>
        </p:sp>
        <p:sp>
          <p:nvSpPr>
            <p:cNvPr id="865" name="Line 8"/>
            <p:cNvSpPr/>
            <p:nvPr/>
          </p:nvSpPr>
          <p:spPr>
            <a:xfrm flipV="1">
              <a:off x="1759680" y="5313960"/>
              <a:ext cx="0" cy="315360"/>
            </a:xfrm>
            <a:prstGeom prst="line">
              <a:avLst/>
            </a:prstGeom>
            <a:ln w="28440">
              <a:solidFill>
                <a:srgbClr val="000000"/>
              </a:solidFill>
              <a:miter/>
            </a:ln>
          </p:spPr>
          <p:style>
            <a:lnRef idx="0"/>
            <a:fillRef idx="0"/>
            <a:effectRef idx="0"/>
            <a:fontRef idx="minor"/>
          </p:style>
        </p:sp>
      </p:grpSp>
      <p:pic>
        <p:nvPicPr>
          <p:cNvPr id="866" name="Picture 1034" descr=""/>
          <p:cNvPicPr/>
          <p:nvPr/>
        </p:nvPicPr>
        <p:blipFill>
          <a:blip r:embed="rId1"/>
          <a:srcRect l="27257" t="4176" r="21767" b="13338"/>
          <a:stretch/>
        </p:blipFill>
        <p:spPr>
          <a:xfrm>
            <a:off x="3352680" y="4191120"/>
            <a:ext cx="2210040" cy="2143080"/>
          </a:xfrm>
          <a:prstGeom prst="rect">
            <a:avLst/>
          </a:prstGeom>
          <a:ln>
            <a:noFill/>
          </a:ln>
        </p:spPr>
      </p:pic>
      <p:pic>
        <p:nvPicPr>
          <p:cNvPr id="867" name="Picture 1035" descr=""/>
          <p:cNvPicPr/>
          <p:nvPr/>
        </p:nvPicPr>
        <p:blipFill>
          <a:blip r:embed="rId2"/>
          <a:srcRect l="24119" t="5481" r="20981" b="8104"/>
          <a:stretch/>
        </p:blipFill>
        <p:spPr>
          <a:xfrm>
            <a:off x="5943600" y="4114800"/>
            <a:ext cx="2133720" cy="2013120"/>
          </a:xfrm>
          <a:prstGeom prst="rect">
            <a:avLst/>
          </a:prstGeom>
          <a:ln>
            <a:noFill/>
          </a:ln>
        </p:spPr>
      </p:pic>
      <p:sp>
        <p:nvSpPr>
          <p:cNvPr id="868" name="CustomShape 9"/>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869" name="CustomShape 10"/>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923325D9-1000-4CB6-A6B6-5B6E4B7DA1A6}"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timing>
    <p:tnLst>
      <p:par>
        <p:cTn id="558" dur="indefinite" restart="never" nodeType="tmRoot">
          <p:childTnLst>
            <p:seq>
              <p:cTn id="559" dur="indefinite" nodeType="mainSeq">
                <p:childTnLst>
                  <p:par>
                    <p:cTn id="560" fill="hold">
                      <p:stCondLst>
                        <p:cond delay="indefinite"/>
                      </p:stCondLst>
                      <p:childTnLst>
                        <p:par>
                          <p:cTn id="561" fill="hold">
                            <p:stCondLst>
                              <p:cond delay="0"/>
                            </p:stCondLst>
                            <p:childTnLst>
                              <p:par>
                                <p:cTn id="562" nodeType="clickEffect" fill="hold" presetClass="entr" presetID="9">
                                  <p:stCondLst>
                                    <p:cond delay="0"/>
                                  </p:stCondLst>
                                  <p:childTnLst>
                                    <p:set>
                                      <p:cBhvr>
                                        <p:cTn id="563" dur="1" fill="hold">
                                          <p:stCondLst>
                                            <p:cond delay="0"/>
                                          </p:stCondLst>
                                        </p:cTn>
                                        <p:tgtEl>
                                          <p:spTgt spid="860"/>
                                        </p:tgtEl>
                                        <p:attrNameLst>
                                          <p:attrName>style.visibility</p:attrName>
                                        </p:attrNameLst>
                                      </p:cBhvr>
                                      <p:to>
                                        <p:strVal val="visible"/>
                                      </p:to>
                                    </p:set>
                                    <p:animEffect filter="dissolve" transition="in">
                                      <p:cBhvr additive="repl">
                                        <p:cTn id="564" dur="500"/>
                                        <p:tgtEl>
                                          <p:spTgt spid="860"/>
                                        </p:tgtEl>
                                      </p:cBhvr>
                                    </p:animEffect>
                                  </p:childTnLst>
                                </p:cTn>
                              </p:par>
                            </p:childTnLst>
                          </p:cTn>
                        </p:par>
                      </p:childTnLst>
                    </p:cTn>
                  </p:par>
                  <p:par>
                    <p:cTn id="565" fill="hold">
                      <p:stCondLst>
                        <p:cond delay="indefinite"/>
                      </p:stCondLst>
                      <p:childTnLst>
                        <p:par>
                          <p:cTn id="566" fill="hold">
                            <p:stCondLst>
                              <p:cond delay="0"/>
                            </p:stCondLst>
                            <p:childTnLst>
                              <p:par>
                                <p:cTn id="567" nodeType="clickEffect" fill="hold" presetClass="entr" presetID="9">
                                  <p:stCondLst>
                                    <p:cond delay="0"/>
                                  </p:stCondLst>
                                  <p:childTnLst>
                                    <p:set>
                                      <p:cBhvr>
                                        <p:cTn id="568" dur="1" fill="hold">
                                          <p:stCondLst>
                                            <p:cond delay="0"/>
                                          </p:stCondLst>
                                        </p:cTn>
                                        <p:tgtEl>
                                          <p:spTgt spid="866"/>
                                        </p:tgtEl>
                                        <p:attrNameLst>
                                          <p:attrName>style.visibility</p:attrName>
                                        </p:attrNameLst>
                                      </p:cBhvr>
                                      <p:to>
                                        <p:strVal val="visible"/>
                                      </p:to>
                                    </p:set>
                                    <p:animEffect filter="dissolve" transition="in">
                                      <p:cBhvr additive="repl">
                                        <p:cTn id="569" dur="500"/>
                                        <p:tgtEl>
                                          <p:spTgt spid="866"/>
                                        </p:tgtEl>
                                      </p:cBhvr>
                                    </p:animEffect>
                                  </p:childTnLst>
                                </p:cTn>
                              </p:par>
                            </p:childTnLst>
                          </p:cTn>
                        </p:par>
                      </p:childTnLst>
                    </p:cTn>
                  </p:par>
                  <p:par>
                    <p:cTn id="570" fill="hold">
                      <p:stCondLst>
                        <p:cond delay="indefinite"/>
                      </p:stCondLst>
                      <p:childTnLst>
                        <p:par>
                          <p:cTn id="571" fill="hold">
                            <p:stCondLst>
                              <p:cond delay="0"/>
                            </p:stCondLst>
                            <p:childTnLst>
                              <p:par>
                                <p:cTn id="572" nodeType="clickEffect" fill="hold" presetClass="entr" presetID="9">
                                  <p:stCondLst>
                                    <p:cond delay="0"/>
                                  </p:stCondLst>
                                  <p:childTnLst>
                                    <p:set>
                                      <p:cBhvr>
                                        <p:cTn id="573" dur="1" fill="hold">
                                          <p:stCondLst>
                                            <p:cond delay="0"/>
                                          </p:stCondLst>
                                        </p:cTn>
                                        <p:tgtEl>
                                          <p:spTgt spid="867"/>
                                        </p:tgtEl>
                                        <p:attrNameLst>
                                          <p:attrName>style.visibility</p:attrName>
                                        </p:attrNameLst>
                                      </p:cBhvr>
                                      <p:to>
                                        <p:strVal val="visible"/>
                                      </p:to>
                                    </p:set>
                                    <p:animEffect filter="dissolve" transition="in">
                                      <p:cBhvr additive="repl">
                                        <p:cTn id="574" dur="500"/>
                                        <p:tgtEl>
                                          <p:spTgt spid="86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70" name="TextShape 1"/>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Sketching a Molecule</a:t>
            </a:r>
            <a:endParaRPr b="0" lang="en-US" sz="4400" spc="-1" strike="noStrike">
              <a:solidFill>
                <a:srgbClr val="9900ff"/>
              </a:solidFill>
              <a:latin typeface="Times New Roman"/>
            </a:endParaRPr>
          </a:p>
        </p:txBody>
      </p:sp>
      <p:sp>
        <p:nvSpPr>
          <p:cNvPr id="871" name="TextShape 2"/>
          <p:cNvSpPr txBox="1"/>
          <p:nvPr/>
        </p:nvSpPr>
        <p:spPr>
          <a:xfrm>
            <a:off x="685800" y="1676520"/>
            <a:ext cx="7772400" cy="4114800"/>
          </a:xfrm>
          <a:prstGeom prst="rect">
            <a:avLst/>
          </a:prstGeom>
          <a:noFill/>
          <a:ln>
            <a:noFill/>
          </a:ln>
        </p:spPr>
        <p:txBody>
          <a:bodyPr>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Because molecules are three-dimensional objects, our drawings should indicate their three-dimensional quality</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By convention:</a:t>
            </a:r>
            <a:endParaRPr b="0" lang="en-US" sz="3200" spc="-1" strike="noStrike">
              <a:solidFill>
                <a:srgbClr val="000000"/>
              </a:solidFill>
              <a:latin typeface="Times New Roman"/>
            </a:endParaRPr>
          </a:p>
          <a:p>
            <a:pPr lvl="1" marL="742680" indent="-28548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A filled wedge indicates that the attached atom is coming out of the paper toward you.</a:t>
            </a:r>
            <a:endParaRPr b="0" lang="en-US" sz="2800" spc="-1" strike="noStrike">
              <a:solidFill>
                <a:srgbClr val="000000"/>
              </a:solidFill>
              <a:latin typeface="Times New Roman"/>
            </a:endParaRPr>
          </a:p>
          <a:p>
            <a:pPr lvl="1" marL="742680" indent="-28548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A dashed wedge indicates that the attached atom is going behind the paper away from you.</a:t>
            </a:r>
            <a:endParaRPr b="0" lang="en-US" sz="2800" spc="-1" strike="noStrike">
              <a:solidFill>
                <a:srgbClr val="000000"/>
              </a:solidFill>
              <a:latin typeface="Times New Roman"/>
            </a:endParaRPr>
          </a:p>
        </p:txBody>
      </p:sp>
      <p:sp>
        <p:nvSpPr>
          <p:cNvPr id="872" name="CustomShape 3"/>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873" name="CustomShape 4"/>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0677D553-EDEC-4094-89B9-8507F0CB956D}"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sld>
</file>

<file path=ppt/slides/slide6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74" name="TextShape 1"/>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Sketching a Molecule, Continued</a:t>
            </a:r>
            <a:endParaRPr b="0" lang="en-US" sz="4400" spc="-1" strike="noStrike">
              <a:solidFill>
                <a:srgbClr val="9900ff"/>
              </a:solidFill>
              <a:latin typeface="Times New Roman"/>
            </a:endParaRPr>
          </a:p>
        </p:txBody>
      </p:sp>
      <p:grpSp>
        <p:nvGrpSpPr>
          <p:cNvPr id="875" name="Group 2"/>
          <p:cNvGrpSpPr/>
          <p:nvPr/>
        </p:nvGrpSpPr>
        <p:grpSpPr>
          <a:xfrm>
            <a:off x="1981080" y="1676520"/>
            <a:ext cx="1828440" cy="2296800"/>
            <a:chOff x="1981080" y="1676520"/>
            <a:chExt cx="1828440" cy="2296800"/>
          </a:xfrm>
        </p:grpSpPr>
        <mc:AlternateContent>
          <mc:Choice xmlns:a14="http://schemas.microsoft.com/office/drawing/2010/main" Requires="a14">
            <p:sp>
              <p:nvSpPr>
                <p:cNvPr id="876" name="Formula 3"/>
                <p:cNvSpPr txBox="1"/>
                <p:nvPr/>
              </p:nvSpPr>
              <p:spPr>
                <a:xfrm>
                  <a:off x="1981080" y="1676520"/>
                  <a:ext cx="1828440" cy="2296800"/>
                </a:xfrm>
                <a:prstGeom prst="rect">
                  <a:avLst/>
                </a:prstGeom>
              </p:spPr>
              <p:txBody>
                <a:bodyPr/>
                <a:p>
                  <a14:m>
                    <m:oMath xmlns:m="http://schemas.openxmlformats.org/officeDocument/2006/math">
                      <m:m>
                        <m:mr>
                          <m:e/>
                          <m:e/>
                          <m:e/>
                          <m:e>
                            <m:r>
                              <m:t xml:space="preserve">⋅</m:t>
                            </m:r>
                          </m:e>
                          <m:e/>
                          <m:e/>
                        </m:mr>
                        <m:mr>
                          <m:e/>
                          <m:e/>
                          <m:e>
                            <m:eqArr>
                              <m:e/>
                              <m:e/>
                            </m:eqArr>
                          </m:e>
                          <m:e>
                            <m:r>
                              <m:t xml:space="preserve">F</m:t>
                            </m:r>
                          </m:e>
                          <m:e>
                            <m:eqArr>
                              <m:e/>
                              <m:e/>
                            </m:eqArr>
                          </m:e>
                          <m:e/>
                        </m:mr>
                      </m:m>
                      <m:r>
                        <m:t xml:space="preserve">⋅</m:t>
                      </m:r>
                      <m:r>
                        <m:t xml:space="preserve">⋅</m:t>
                      </m:r>
                      <m:eqArr>
                        <m:e/>
                        <m:e/>
                      </m:eqArr>
                      <m:r>
                        <m:t xml:space="preserve">F</m:t>
                      </m:r>
                      <m:r>
                        <m:rPr>
                          <m:lit/>
                          <m:nor/>
                        </m:rPr>
                        <m:t xml:space="preserve"> C </m:t>
                      </m:r>
                      <m:r>
                        <m:t xml:space="preserve">F</m:t>
                      </m:r>
                      <m:eqArr>
                        <m:e/>
                        <m:e/>
                      </m:eqArr>
                      <m:r>
                        <m:t xml:space="preserve">⋅</m:t>
                      </m:r>
                      <m:r>
                        <m:t xml:space="preserve">⋅</m:t>
                      </m:r>
                      <m:eqArr>
                        <m:e/>
                        <m:e/>
                      </m:eqArr>
                      <m:r>
                        <m:t xml:space="preserve">F</m:t>
                      </m:r>
                      <m:eqArr>
                        <m:e/>
                        <m:e/>
                      </m:eqArr>
                      <m:r>
                        <m:t xml:space="preserve">⋅</m:t>
                      </m:r>
                    </m:oMath>
                  </a14:m>
                </a:p>
              </p:txBody>
            </p:sp>
          </mc:Choice>
          <mc:Fallback/>
        </mc:AlternateContent>
        <p:sp>
          <p:nvSpPr>
            <p:cNvPr id="877" name="Line 4"/>
            <p:cNvSpPr/>
            <p:nvPr/>
          </p:nvSpPr>
          <p:spPr>
            <a:xfrm>
              <a:off x="3013560" y="2779560"/>
              <a:ext cx="344160" cy="0"/>
            </a:xfrm>
            <a:prstGeom prst="line">
              <a:avLst/>
            </a:prstGeom>
            <a:ln w="28440">
              <a:solidFill>
                <a:srgbClr val="000000"/>
              </a:solidFill>
              <a:miter/>
            </a:ln>
          </p:spPr>
          <p:style>
            <a:lnRef idx="0"/>
            <a:fillRef idx="0"/>
            <a:effectRef idx="0"/>
            <a:fontRef idx="minor"/>
          </p:style>
        </p:sp>
        <p:sp>
          <p:nvSpPr>
            <p:cNvPr id="878" name="Line 5"/>
            <p:cNvSpPr/>
            <p:nvPr/>
          </p:nvSpPr>
          <p:spPr>
            <a:xfrm>
              <a:off x="2448720" y="2779560"/>
              <a:ext cx="344160" cy="0"/>
            </a:xfrm>
            <a:prstGeom prst="line">
              <a:avLst/>
            </a:prstGeom>
            <a:ln w="28440">
              <a:solidFill>
                <a:srgbClr val="000000"/>
              </a:solidFill>
              <a:miter/>
            </a:ln>
          </p:spPr>
          <p:style>
            <a:lnRef idx="0"/>
            <a:fillRef idx="0"/>
            <a:effectRef idx="0"/>
            <a:fontRef idx="minor"/>
          </p:style>
        </p:sp>
        <p:sp>
          <p:nvSpPr>
            <p:cNvPr id="879" name="Line 6"/>
            <p:cNvSpPr/>
            <p:nvPr/>
          </p:nvSpPr>
          <p:spPr>
            <a:xfrm flipV="1">
              <a:off x="2900520" y="2339640"/>
              <a:ext cx="0" cy="315000"/>
            </a:xfrm>
            <a:prstGeom prst="line">
              <a:avLst/>
            </a:prstGeom>
            <a:ln w="28440">
              <a:solidFill>
                <a:srgbClr val="000000"/>
              </a:solidFill>
              <a:miter/>
            </a:ln>
          </p:spPr>
          <p:style>
            <a:lnRef idx="0"/>
            <a:fillRef idx="0"/>
            <a:effectRef idx="0"/>
            <a:fontRef idx="minor"/>
          </p:style>
        </p:sp>
        <p:sp>
          <p:nvSpPr>
            <p:cNvPr id="880" name="Line 7"/>
            <p:cNvSpPr/>
            <p:nvPr/>
          </p:nvSpPr>
          <p:spPr>
            <a:xfrm flipV="1">
              <a:off x="2902680" y="2952000"/>
              <a:ext cx="0" cy="315360"/>
            </a:xfrm>
            <a:prstGeom prst="line">
              <a:avLst/>
            </a:prstGeom>
            <a:ln w="28440">
              <a:solidFill>
                <a:srgbClr val="000000"/>
              </a:solidFill>
              <a:miter/>
            </a:ln>
          </p:spPr>
          <p:style>
            <a:lnRef idx="0"/>
            <a:fillRef idx="0"/>
            <a:effectRef idx="0"/>
            <a:fontRef idx="minor"/>
          </p:style>
        </p:sp>
      </p:grpSp>
      <p:pic>
        <p:nvPicPr>
          <p:cNvPr id="881" name="Picture 10" descr=""/>
          <p:cNvPicPr/>
          <p:nvPr/>
        </p:nvPicPr>
        <p:blipFill>
          <a:blip r:embed="rId1"/>
          <a:srcRect l="27257" t="4176" r="21767" b="13338"/>
          <a:stretch/>
        </p:blipFill>
        <p:spPr>
          <a:xfrm>
            <a:off x="5334120" y="1752480"/>
            <a:ext cx="2209680" cy="2143080"/>
          </a:xfrm>
          <a:prstGeom prst="rect">
            <a:avLst/>
          </a:prstGeom>
          <a:ln>
            <a:noFill/>
          </a:ln>
        </p:spPr>
      </p:pic>
      <p:graphicFrame>
        <p:nvGraphicFramePr>
          <p:cNvPr id="882" name="Object 8"/>
          <p:cNvGraphicFramePr/>
          <p:nvPr/>
        </p:nvGraphicFramePr>
        <p:xfrm>
          <a:off x="3809880" y="4038480"/>
          <a:ext cx="1714680" cy="1876680"/>
        </p:xfrm>
        <a:graphic>
          <a:graphicData uri="http://schemas.openxmlformats.org/presentationml/2006/ole">
            <p:oleObj r:id="rId2" spid="">
              <p:embed/>
            </p:oleObj>
          </a:graphicData>
        </a:graphic>
      </p:graphicFrame>
      <p:sp>
        <p:nvSpPr>
          <p:cNvPr id="883" name="CustomShape 9"/>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884" name="CustomShape 10"/>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DC0E4DDE-E367-42BE-B7DA-41A37FE00BFF}"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sld>
</file>

<file path=ppt/slides/slide6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85" name="TextShape 1"/>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Derivative Shapes</a:t>
            </a:r>
            <a:endParaRPr b="0" lang="en-US" sz="4400" spc="-1" strike="noStrike">
              <a:solidFill>
                <a:srgbClr val="9900ff"/>
              </a:solidFill>
              <a:latin typeface="Times New Roman"/>
            </a:endParaRPr>
          </a:p>
        </p:txBody>
      </p:sp>
      <p:sp>
        <p:nvSpPr>
          <p:cNvPr id="886" name="TextShape 2"/>
          <p:cNvSpPr txBox="1"/>
          <p:nvPr/>
        </p:nvSpPr>
        <p:spPr>
          <a:xfrm>
            <a:off x="685800" y="1752480"/>
            <a:ext cx="7772400" cy="4572000"/>
          </a:xfrm>
          <a:prstGeom prst="rect">
            <a:avLst/>
          </a:prstGeom>
          <a:noFill/>
          <a:ln>
            <a:noFill/>
          </a:ln>
        </p:spPr>
        <p:txBody>
          <a:bodyPr>
            <a:normAutofit/>
          </a:bodyPr>
          <a:p>
            <a:pPr marL="342720" indent="-342720">
              <a:lnSpc>
                <a:spcPct val="90000"/>
              </a:lnSpc>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The molecule’s shape will be one of basic molecular geometries if all the electron groups are bonds and all the bonds are equivalent.</a:t>
            </a:r>
            <a:endParaRPr b="0" lang="en-US" sz="3200" spc="-1" strike="noStrike">
              <a:solidFill>
                <a:srgbClr val="000000"/>
              </a:solidFill>
              <a:latin typeface="Times New Roman"/>
            </a:endParaRPr>
          </a:p>
          <a:p>
            <a:pPr marL="342720" indent="-342720">
              <a:lnSpc>
                <a:spcPct val="90000"/>
              </a:lnSpc>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Molecules with lone pairs or different kinds of surrounding atoms will have distorted bond angles and different bond lengths, but the shape will be a derivative of one of the basic shapes.</a:t>
            </a:r>
            <a:endParaRPr b="0" lang="en-US" sz="3200" spc="-1" strike="noStrike">
              <a:solidFill>
                <a:srgbClr val="000000"/>
              </a:solidFill>
              <a:latin typeface="Times New Roman"/>
            </a:endParaRPr>
          </a:p>
        </p:txBody>
      </p:sp>
      <p:sp>
        <p:nvSpPr>
          <p:cNvPr id="887" name="CustomShape 3"/>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888" name="CustomShape 4"/>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16F3ADB2-DFE4-43FF-A8B7-4FDDB7DCB162}"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sld>
</file>

<file path=ppt/slides/slide6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889" name="Picture 2" descr="10_T01[1]"/>
          <p:cNvPicPr/>
          <p:nvPr/>
        </p:nvPicPr>
        <p:blipFill>
          <a:blip r:embed="rId1"/>
          <a:srcRect l="85253" t="41828" r="5000" b="48642"/>
          <a:stretch/>
        </p:blipFill>
        <p:spPr>
          <a:xfrm>
            <a:off x="3124080" y="5029200"/>
            <a:ext cx="2971800" cy="1596960"/>
          </a:xfrm>
          <a:prstGeom prst="rect">
            <a:avLst/>
          </a:prstGeom>
          <a:ln>
            <a:noFill/>
          </a:ln>
        </p:spPr>
      </p:pic>
      <p:sp>
        <p:nvSpPr>
          <p:cNvPr id="890" name="TextShape 1"/>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Derivative of Trigonal Geometry</a:t>
            </a:r>
            <a:endParaRPr b="0" lang="en-US" sz="4400" spc="-1" strike="noStrike">
              <a:solidFill>
                <a:srgbClr val="9900ff"/>
              </a:solidFill>
              <a:latin typeface="Times New Roman"/>
            </a:endParaRPr>
          </a:p>
        </p:txBody>
      </p:sp>
      <p:sp>
        <p:nvSpPr>
          <p:cNvPr id="891" name="TextShape 2"/>
          <p:cNvSpPr txBox="1"/>
          <p:nvPr/>
        </p:nvSpPr>
        <p:spPr>
          <a:xfrm>
            <a:off x="456840" y="1523880"/>
            <a:ext cx="8381880" cy="2286000"/>
          </a:xfrm>
          <a:prstGeom prst="rect">
            <a:avLst/>
          </a:prstGeom>
          <a:noFill/>
          <a:ln>
            <a:noFill/>
          </a:ln>
        </p:spPr>
        <p:txBody>
          <a:bodyPr>
            <a:normAutofit/>
          </a:bodyPr>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When there are three electron groups around the central atom, and one of them is a lone pair, the resulting shape of the molecule is called a </a:t>
            </a:r>
            <a:r>
              <a:rPr b="1" lang="en-US" sz="2800" spc="-1" strike="noStrike">
                <a:solidFill>
                  <a:srgbClr val="000000"/>
                </a:solidFill>
                <a:latin typeface="Times New Roman"/>
              </a:rPr>
              <a:t>bent shape</a:t>
            </a:r>
            <a:r>
              <a:rPr b="0" lang="en-US" sz="2800" spc="-1" strike="noStrike">
                <a:solidFill>
                  <a:srgbClr val="000000"/>
                </a:solidFill>
                <a:latin typeface="Times New Roman"/>
              </a:rPr>
              <a:t>.</a:t>
            </a:r>
            <a:endParaRPr b="0" lang="en-US" sz="2800" spc="-1" strike="noStrike">
              <a:solidFill>
                <a:srgbClr val="000000"/>
              </a:solidFill>
              <a:latin typeface="Times New Roman"/>
            </a:endParaRPr>
          </a:p>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The bond angle is &lt; 120°.</a:t>
            </a:r>
            <a:endParaRPr b="0" lang="en-US" sz="2800" spc="-1" strike="noStrike">
              <a:solidFill>
                <a:srgbClr val="000000"/>
              </a:solidFill>
              <a:latin typeface="Times New Roman"/>
            </a:endParaRPr>
          </a:p>
        </p:txBody>
      </p:sp>
      <p:grpSp>
        <p:nvGrpSpPr>
          <p:cNvPr id="892" name="Group 3"/>
          <p:cNvGrpSpPr/>
          <p:nvPr/>
        </p:nvGrpSpPr>
        <p:grpSpPr>
          <a:xfrm>
            <a:off x="228600" y="4038480"/>
            <a:ext cx="8534520" cy="969840"/>
            <a:chOff x="228600" y="4038480"/>
            <a:chExt cx="8534520" cy="969840"/>
          </a:xfrm>
        </p:grpSpPr>
        <p:grpSp>
          <p:nvGrpSpPr>
            <p:cNvPr id="893" name="Group 4"/>
            <p:cNvGrpSpPr/>
            <p:nvPr/>
          </p:nvGrpSpPr>
          <p:grpSpPr>
            <a:xfrm>
              <a:off x="6248520" y="4038480"/>
              <a:ext cx="2514600" cy="969840"/>
              <a:chOff x="6248520" y="4038480"/>
              <a:chExt cx="2514600" cy="969840"/>
            </a:xfrm>
          </p:grpSpPr>
          <mc:AlternateContent>
            <mc:Choice xmlns:a14="http://schemas.microsoft.com/office/drawing/2010/main" Requires="a14">
              <p:sp>
                <p:nvSpPr>
                  <p:cNvPr id="894" name="Formula 5"/>
                  <p:cNvSpPr txBox="1"/>
                  <p:nvPr/>
                </p:nvSpPr>
                <p:spPr>
                  <a:xfrm>
                    <a:off x="6248520" y="4038480"/>
                    <a:ext cx="2514600" cy="969840"/>
                  </a:xfrm>
                  <a:prstGeom prst="rect">
                    <a:avLst/>
                  </a:prstGeom>
                </p:spPr>
                <p:txBody>
                  <a:bodyPr/>
                  <a:p>
                    <a14:m>
                      <m:oMath xmlns:m="http://schemas.openxmlformats.org/officeDocument/2006/math">
                        <m:m>
                          <m:mr>
                            <m:e/>
                            <m:e>
                              <m:r>
                                <m:t xml:space="preserve">⋅</m:t>
                              </m:r>
                            </m:e>
                            <m:e>
                              <m:r>
                                <m:t xml:space="preserve">⋅</m:t>
                              </m:r>
                            </m:e>
                            <m:e>
                              <m:r>
                                <m:t xml:space="preserve">⋅</m:t>
                              </m:r>
                            </m:e>
                          </m:mr>
                          <m:mr>
                            <m:e>
                              <m:eqArr>
                                <m:e/>
                                <m:e/>
                              </m:eqArr>
                            </m:e>
                            <m:e>
                              <m:r>
                                <m:t xml:space="preserve">O</m:t>
                              </m:r>
                            </m:e>
                            <m:e/>
                            <m:e/>
                          </m:mr>
                        </m:m>
                        <m:r>
                          <m:t xml:space="preserve">O</m:t>
                        </m:r>
                        <m:eqArr>
                          <m:e/>
                          <m:e/>
                        </m:eqArr>
                      </m:oMath>
                    </a14:m>
                  </a:p>
                </p:txBody>
              </p:sp>
            </mc:Choice>
            <mc:Fallback/>
          </mc:AlternateContent>
          <p:sp>
            <p:nvSpPr>
              <p:cNvPr id="895" name="Line 6"/>
              <p:cNvSpPr/>
              <p:nvPr/>
            </p:nvSpPr>
            <p:spPr>
              <a:xfrm>
                <a:off x="6918480" y="4625640"/>
                <a:ext cx="420840" cy="0"/>
              </a:xfrm>
              <a:prstGeom prst="line">
                <a:avLst/>
              </a:prstGeom>
              <a:ln w="28440">
                <a:solidFill>
                  <a:srgbClr val="000000"/>
                </a:solidFill>
                <a:miter/>
              </a:ln>
            </p:spPr>
            <p:style>
              <a:lnRef idx="0"/>
              <a:fillRef idx="0"/>
              <a:effectRef idx="0"/>
              <a:fontRef idx="minor"/>
            </p:style>
          </p:sp>
          <p:sp>
            <p:nvSpPr>
              <p:cNvPr id="896" name="Line 7"/>
              <p:cNvSpPr/>
              <p:nvPr/>
            </p:nvSpPr>
            <p:spPr>
              <a:xfrm>
                <a:off x="7615440" y="4619520"/>
                <a:ext cx="419040" cy="0"/>
              </a:xfrm>
              <a:prstGeom prst="line">
                <a:avLst/>
              </a:prstGeom>
              <a:ln w="28440">
                <a:solidFill>
                  <a:srgbClr val="000000"/>
                </a:solidFill>
                <a:miter/>
              </a:ln>
            </p:spPr>
            <p:style>
              <a:lnRef idx="0"/>
              <a:fillRef idx="0"/>
              <a:effectRef idx="0"/>
              <a:fontRef idx="minor"/>
            </p:style>
          </p:sp>
          <p:sp>
            <p:nvSpPr>
              <p:cNvPr id="897" name="Line 8"/>
              <p:cNvSpPr/>
              <p:nvPr/>
            </p:nvSpPr>
            <p:spPr>
              <a:xfrm>
                <a:off x="6918480" y="4738320"/>
                <a:ext cx="420840" cy="0"/>
              </a:xfrm>
              <a:prstGeom prst="line">
                <a:avLst/>
              </a:prstGeom>
              <a:ln w="28440">
                <a:solidFill>
                  <a:srgbClr val="000000"/>
                </a:solidFill>
                <a:miter/>
              </a:ln>
            </p:spPr>
            <p:style>
              <a:lnRef idx="0"/>
              <a:fillRef idx="0"/>
              <a:effectRef idx="0"/>
              <a:fontRef idx="minor"/>
            </p:style>
          </p:sp>
          <p:sp>
            <p:nvSpPr>
              <p:cNvPr id="898" name="Line 9"/>
              <p:cNvSpPr/>
              <p:nvPr/>
            </p:nvSpPr>
            <p:spPr>
              <a:xfrm>
                <a:off x="7617240" y="4738320"/>
                <a:ext cx="419040" cy="0"/>
              </a:xfrm>
              <a:prstGeom prst="line">
                <a:avLst/>
              </a:prstGeom>
              <a:ln w="28440">
                <a:solidFill>
                  <a:srgbClr val="000000"/>
                </a:solidFill>
                <a:miter/>
              </a:ln>
            </p:spPr>
            <p:style>
              <a:lnRef idx="0"/>
              <a:fillRef idx="0"/>
              <a:effectRef idx="0"/>
              <a:fontRef idx="minor"/>
            </p:style>
          </p:sp>
        </p:grpSp>
        <p:grpSp>
          <p:nvGrpSpPr>
            <p:cNvPr id="899" name="Group 10"/>
            <p:cNvGrpSpPr/>
            <p:nvPr/>
          </p:nvGrpSpPr>
          <p:grpSpPr>
            <a:xfrm>
              <a:off x="3238560" y="4038480"/>
              <a:ext cx="2514600" cy="969840"/>
              <a:chOff x="3238560" y="4038480"/>
              <a:chExt cx="2514600" cy="969840"/>
            </a:xfrm>
          </p:grpSpPr>
          <mc:AlternateContent>
            <mc:Choice xmlns:a14="http://schemas.microsoft.com/office/drawing/2010/main" Requires="a14">
              <p:sp>
                <p:nvSpPr>
                  <p:cNvPr id="900" name="Formula 11"/>
                  <p:cNvSpPr txBox="1"/>
                  <p:nvPr/>
                </p:nvSpPr>
                <p:spPr>
                  <a:xfrm>
                    <a:off x="3238560" y="4038480"/>
                    <a:ext cx="2514600" cy="969840"/>
                  </a:xfrm>
                  <a:prstGeom prst="rect">
                    <a:avLst/>
                  </a:prstGeom>
                </p:spPr>
                <p:txBody>
                  <a:bodyPr/>
                  <a:p>
                    <a14:m>
                      <m:oMath xmlns:m="http://schemas.openxmlformats.org/officeDocument/2006/math">
                        <m:m>
                          <m:mr>
                            <m:e/>
                            <m:e>
                              <m:r>
                                <m:t xml:space="preserve">⋅</m:t>
                              </m:r>
                            </m:e>
                            <m:e>
                              <m:r>
                                <m:t xml:space="preserve">⋅</m:t>
                              </m:r>
                            </m:e>
                            <m:e>
                              <m:r>
                                <m:t xml:space="preserve">⋅</m:t>
                              </m:r>
                            </m:e>
                          </m:mr>
                          <m:mr>
                            <m:e>
                              <m:eqArr>
                                <m:e/>
                                <m:e/>
                              </m:eqArr>
                            </m:e>
                            <m:e>
                              <m:r>
                                <m:t xml:space="preserve">O</m:t>
                              </m:r>
                            </m:e>
                            <m:e/>
                            <m:e/>
                          </m:mr>
                        </m:m>
                        <m:r>
                          <m:t xml:space="preserve">O</m:t>
                        </m:r>
                        <m:eqArr>
                          <m:e/>
                          <m:e/>
                        </m:eqArr>
                      </m:oMath>
                    </a14:m>
                  </a:p>
                </p:txBody>
              </p:sp>
            </mc:Choice>
            <mc:Fallback/>
          </mc:AlternateContent>
          <p:sp>
            <p:nvSpPr>
              <p:cNvPr id="901" name="Line 12"/>
              <p:cNvSpPr/>
              <p:nvPr/>
            </p:nvSpPr>
            <p:spPr>
              <a:xfrm>
                <a:off x="3908520" y="4698720"/>
                <a:ext cx="420840" cy="0"/>
              </a:xfrm>
              <a:prstGeom prst="line">
                <a:avLst/>
              </a:prstGeom>
              <a:ln w="28440">
                <a:solidFill>
                  <a:srgbClr val="000000"/>
                </a:solidFill>
                <a:miter/>
              </a:ln>
            </p:spPr>
            <p:style>
              <a:lnRef idx="0"/>
              <a:fillRef idx="0"/>
              <a:effectRef idx="0"/>
              <a:fontRef idx="minor"/>
            </p:style>
          </p:sp>
          <p:sp>
            <p:nvSpPr>
              <p:cNvPr id="902" name="Line 13"/>
              <p:cNvSpPr/>
              <p:nvPr/>
            </p:nvSpPr>
            <p:spPr>
              <a:xfrm>
                <a:off x="4605480" y="4619520"/>
                <a:ext cx="419040" cy="0"/>
              </a:xfrm>
              <a:prstGeom prst="line">
                <a:avLst/>
              </a:prstGeom>
              <a:ln w="28440">
                <a:solidFill>
                  <a:srgbClr val="000000"/>
                </a:solidFill>
                <a:miter/>
              </a:ln>
            </p:spPr>
            <p:style>
              <a:lnRef idx="0"/>
              <a:fillRef idx="0"/>
              <a:effectRef idx="0"/>
              <a:fontRef idx="minor"/>
            </p:style>
          </p:sp>
          <p:sp>
            <p:nvSpPr>
              <p:cNvPr id="903" name="Line 14"/>
              <p:cNvSpPr/>
              <p:nvPr/>
            </p:nvSpPr>
            <p:spPr>
              <a:xfrm>
                <a:off x="4606920" y="4738680"/>
                <a:ext cx="419400" cy="0"/>
              </a:xfrm>
              <a:prstGeom prst="line">
                <a:avLst/>
              </a:prstGeom>
              <a:ln w="28440">
                <a:solidFill>
                  <a:srgbClr val="000000"/>
                </a:solidFill>
                <a:miter/>
              </a:ln>
            </p:spPr>
            <p:style>
              <a:lnRef idx="0"/>
              <a:fillRef idx="0"/>
              <a:effectRef idx="0"/>
              <a:fontRef idx="minor"/>
            </p:style>
          </p:sp>
        </p:grpSp>
        <p:grpSp>
          <p:nvGrpSpPr>
            <p:cNvPr id="904" name="Group 15"/>
            <p:cNvGrpSpPr/>
            <p:nvPr/>
          </p:nvGrpSpPr>
          <p:grpSpPr>
            <a:xfrm>
              <a:off x="228600" y="4038480"/>
              <a:ext cx="2514600" cy="969840"/>
              <a:chOff x="228600" y="4038480"/>
              <a:chExt cx="2514600" cy="969840"/>
            </a:xfrm>
          </p:grpSpPr>
          <mc:AlternateContent>
            <mc:Choice xmlns:a14="http://schemas.microsoft.com/office/drawing/2010/main" Requires="a14">
              <p:sp>
                <p:nvSpPr>
                  <p:cNvPr id="905" name="Formula 16"/>
                  <p:cNvSpPr txBox="1"/>
                  <p:nvPr/>
                </p:nvSpPr>
                <p:spPr>
                  <a:xfrm>
                    <a:off x="228600" y="4038480"/>
                    <a:ext cx="2514600" cy="969840"/>
                  </a:xfrm>
                  <a:prstGeom prst="rect">
                    <a:avLst/>
                  </a:prstGeom>
                </p:spPr>
                <p:txBody>
                  <a:bodyPr/>
                  <a:p>
                    <a14:m>
                      <m:oMath xmlns:m="http://schemas.openxmlformats.org/officeDocument/2006/math">
                        <m:m>
                          <m:mr>
                            <m:e/>
                            <m:e>
                              <m:r>
                                <m:t xml:space="preserve">⋅</m:t>
                              </m:r>
                            </m:e>
                            <m:e>
                              <m:r>
                                <m:t xml:space="preserve">⋅</m:t>
                              </m:r>
                            </m:e>
                            <m:e>
                              <m:r>
                                <m:t xml:space="preserve">⋅</m:t>
                              </m:r>
                            </m:e>
                          </m:mr>
                          <m:mr>
                            <m:e>
                              <m:eqArr>
                                <m:e/>
                                <m:e/>
                              </m:eqArr>
                            </m:e>
                            <m:e>
                              <m:r>
                                <m:t xml:space="preserve">O</m:t>
                              </m:r>
                            </m:e>
                            <m:e/>
                            <m:e/>
                          </m:mr>
                        </m:m>
                        <m:r>
                          <m:t xml:space="preserve">O</m:t>
                        </m:r>
                        <m:eqArr>
                          <m:e/>
                          <m:e/>
                        </m:eqArr>
                      </m:oMath>
                    </a14:m>
                  </a:p>
                </p:txBody>
              </p:sp>
            </mc:Choice>
            <mc:Fallback/>
          </mc:AlternateContent>
          <p:sp>
            <p:nvSpPr>
              <p:cNvPr id="906" name="Line 17"/>
              <p:cNvSpPr/>
              <p:nvPr/>
            </p:nvSpPr>
            <p:spPr>
              <a:xfrm>
                <a:off x="898560" y="4626000"/>
                <a:ext cx="420840" cy="0"/>
              </a:xfrm>
              <a:prstGeom prst="line">
                <a:avLst/>
              </a:prstGeom>
              <a:ln w="28440">
                <a:solidFill>
                  <a:srgbClr val="000000"/>
                </a:solidFill>
                <a:miter/>
              </a:ln>
            </p:spPr>
            <p:style>
              <a:lnRef idx="0"/>
              <a:fillRef idx="0"/>
              <a:effectRef idx="0"/>
              <a:fontRef idx="minor"/>
            </p:style>
          </p:sp>
          <p:sp>
            <p:nvSpPr>
              <p:cNvPr id="907" name="Line 18"/>
              <p:cNvSpPr/>
              <p:nvPr/>
            </p:nvSpPr>
            <p:spPr>
              <a:xfrm>
                <a:off x="1595520" y="4692600"/>
                <a:ext cx="419040" cy="0"/>
              </a:xfrm>
              <a:prstGeom prst="line">
                <a:avLst/>
              </a:prstGeom>
              <a:ln w="28440">
                <a:solidFill>
                  <a:srgbClr val="000000"/>
                </a:solidFill>
                <a:miter/>
              </a:ln>
            </p:spPr>
            <p:style>
              <a:lnRef idx="0"/>
              <a:fillRef idx="0"/>
              <a:effectRef idx="0"/>
              <a:fontRef idx="minor"/>
            </p:style>
          </p:sp>
          <p:sp>
            <p:nvSpPr>
              <p:cNvPr id="908" name="Line 19"/>
              <p:cNvSpPr/>
              <p:nvPr/>
            </p:nvSpPr>
            <p:spPr>
              <a:xfrm>
                <a:off x="898560" y="4738680"/>
                <a:ext cx="420840" cy="0"/>
              </a:xfrm>
              <a:prstGeom prst="line">
                <a:avLst/>
              </a:prstGeom>
              <a:ln w="28440">
                <a:solidFill>
                  <a:srgbClr val="000000"/>
                </a:solidFill>
                <a:miter/>
              </a:ln>
            </p:spPr>
            <p:style>
              <a:lnRef idx="0"/>
              <a:fillRef idx="0"/>
              <a:effectRef idx="0"/>
              <a:fontRef idx="minor"/>
            </p:style>
          </p:sp>
        </p:grpSp>
        <p:sp>
          <p:nvSpPr>
            <p:cNvPr id="909" name="Line 20"/>
            <p:cNvSpPr/>
            <p:nvPr/>
          </p:nvSpPr>
          <p:spPr>
            <a:xfrm>
              <a:off x="2743200" y="4647960"/>
              <a:ext cx="457200" cy="0"/>
            </a:xfrm>
            <a:prstGeom prst="line">
              <a:avLst/>
            </a:prstGeom>
            <a:ln w="28440">
              <a:solidFill>
                <a:srgbClr val="000000"/>
              </a:solidFill>
              <a:miter/>
              <a:headEnd len="med" type="triangle" w="lg"/>
              <a:tailEnd len="med" type="triangle" w="lg"/>
            </a:ln>
          </p:spPr>
          <p:style>
            <a:lnRef idx="0"/>
            <a:fillRef idx="0"/>
            <a:effectRef idx="0"/>
            <a:fontRef idx="minor"/>
          </p:style>
        </p:sp>
        <p:sp>
          <p:nvSpPr>
            <p:cNvPr id="910" name="Line 21"/>
            <p:cNvSpPr/>
            <p:nvPr/>
          </p:nvSpPr>
          <p:spPr>
            <a:xfrm>
              <a:off x="5715000" y="4647960"/>
              <a:ext cx="457200" cy="0"/>
            </a:xfrm>
            <a:prstGeom prst="line">
              <a:avLst/>
            </a:prstGeom>
            <a:ln w="28440">
              <a:solidFill>
                <a:srgbClr val="000000"/>
              </a:solidFill>
              <a:miter/>
              <a:headEnd len="med" type="triangle" w="lg"/>
              <a:tailEnd len="med" type="triangle" w="lg"/>
            </a:ln>
          </p:spPr>
          <p:style>
            <a:lnRef idx="0"/>
            <a:fillRef idx="0"/>
            <a:effectRef idx="0"/>
            <a:fontRef idx="minor"/>
          </p:style>
        </p:sp>
      </p:grpSp>
      <p:sp>
        <p:nvSpPr>
          <p:cNvPr id="911" name="CustomShape 2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0AE22CE3-F93A-48D3-9D4E-8C905D9D3181}"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timing>
    <p:tnLst>
      <p:par>
        <p:cTn id="575" dur="indefinite" restart="never" nodeType="tmRoot">
          <p:childTnLst>
            <p:seq>
              <p:cTn id="576" dur="indefinite" nodeType="mainSeq">
                <p:childTnLst>
                  <p:par>
                    <p:cTn id="577" fill="hold">
                      <p:stCondLst>
                        <p:cond delay="indefinite"/>
                      </p:stCondLst>
                      <p:childTnLst>
                        <p:par>
                          <p:cTn id="578" fill="hold">
                            <p:stCondLst>
                              <p:cond delay="0"/>
                            </p:stCondLst>
                            <p:childTnLst>
                              <p:par>
                                <p:cTn id="579" nodeType="clickEffect" fill="hold" presetClass="entr" presetID="22" presetSubtype="8">
                                  <p:stCondLst>
                                    <p:cond delay="0"/>
                                  </p:stCondLst>
                                  <p:childTnLst>
                                    <p:set>
                                      <p:cBhvr>
                                        <p:cTn id="580" dur="1" fill="hold">
                                          <p:stCondLst>
                                            <p:cond delay="0"/>
                                          </p:stCondLst>
                                        </p:cTn>
                                        <p:tgtEl>
                                          <p:spTgt spid="892"/>
                                        </p:tgtEl>
                                        <p:attrNameLst>
                                          <p:attrName>style.visibility</p:attrName>
                                        </p:attrNameLst>
                                      </p:cBhvr>
                                      <p:to>
                                        <p:strVal val="visible"/>
                                      </p:to>
                                    </p:set>
                                    <p:animEffect filter="wipe(left)" transition="in">
                                      <p:cBhvr additive="repl">
                                        <p:cTn id="581" dur="500"/>
                                        <p:tgtEl>
                                          <p:spTgt spid="892"/>
                                        </p:tgtEl>
                                      </p:cBhvr>
                                    </p:animEffect>
                                  </p:childTnLst>
                                </p:cTn>
                              </p:par>
                            </p:childTnLst>
                          </p:cTn>
                        </p:par>
                      </p:childTnLst>
                    </p:cTn>
                  </p:par>
                  <p:par>
                    <p:cTn id="582" fill="hold">
                      <p:stCondLst>
                        <p:cond delay="indefinite"/>
                      </p:stCondLst>
                      <p:childTnLst>
                        <p:par>
                          <p:cTn id="583" fill="hold">
                            <p:stCondLst>
                              <p:cond delay="0"/>
                            </p:stCondLst>
                            <p:childTnLst>
                              <p:par>
                                <p:cTn id="584" nodeType="clickEffect" fill="hold" presetClass="entr" presetID="9">
                                  <p:stCondLst>
                                    <p:cond delay="0"/>
                                  </p:stCondLst>
                                  <p:childTnLst>
                                    <p:set>
                                      <p:cBhvr>
                                        <p:cTn id="585" dur="1" fill="hold">
                                          <p:stCondLst>
                                            <p:cond delay="0"/>
                                          </p:stCondLst>
                                        </p:cTn>
                                        <p:tgtEl>
                                          <p:spTgt spid="889"/>
                                        </p:tgtEl>
                                        <p:attrNameLst>
                                          <p:attrName>style.visibility</p:attrName>
                                        </p:attrNameLst>
                                      </p:cBhvr>
                                      <p:to>
                                        <p:strVal val="visible"/>
                                      </p:to>
                                    </p:set>
                                    <p:animEffect filter="dissolve" transition="in">
                                      <p:cBhvr additive="repl">
                                        <p:cTn id="586" dur="500"/>
                                        <p:tgtEl>
                                          <p:spTgt spid="88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12" name="TextShape 1"/>
          <p:cNvSpPr txBox="1"/>
          <p:nvPr/>
        </p:nvSpPr>
        <p:spPr>
          <a:xfrm>
            <a:off x="304560" y="228240"/>
            <a:ext cx="84582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Derivatives of Tetrahedral Geometry</a:t>
            </a:r>
            <a:endParaRPr b="0" lang="en-US" sz="4400" spc="-1" strike="noStrike">
              <a:solidFill>
                <a:srgbClr val="9900ff"/>
              </a:solidFill>
              <a:latin typeface="Times New Roman"/>
            </a:endParaRPr>
          </a:p>
        </p:txBody>
      </p:sp>
      <p:sp>
        <p:nvSpPr>
          <p:cNvPr id="913" name="TextShape 2"/>
          <p:cNvSpPr txBox="1"/>
          <p:nvPr/>
        </p:nvSpPr>
        <p:spPr>
          <a:xfrm>
            <a:off x="457200" y="1294920"/>
            <a:ext cx="8229600" cy="4876920"/>
          </a:xfrm>
          <a:prstGeom prst="rect">
            <a:avLst/>
          </a:prstGeom>
          <a:noFill/>
          <a:ln>
            <a:noFill/>
          </a:ln>
        </p:spPr>
        <p:txBody>
          <a:bodyPr>
            <a:normAutofit/>
          </a:bodyPr>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When there are four electron groups around the central atom, and one is a lone pair, the result is called a </a:t>
            </a:r>
            <a:r>
              <a:rPr b="1" lang="en-US" sz="2800" spc="-1" strike="noStrike">
                <a:solidFill>
                  <a:srgbClr val="000000"/>
                </a:solidFill>
                <a:latin typeface="Times New Roman"/>
              </a:rPr>
              <a:t>Trigional pyramidal shape</a:t>
            </a:r>
            <a:r>
              <a:rPr b="0" lang="en-US" sz="2800" spc="-1" strike="noStrike">
                <a:solidFill>
                  <a:srgbClr val="000000"/>
                </a:solidFill>
                <a:latin typeface="Times New Roman"/>
              </a:rPr>
              <a:t>.</a:t>
            </a:r>
            <a:endParaRPr b="0" lang="en-US" sz="2800" spc="-1" strike="noStrike">
              <a:solidFill>
                <a:srgbClr val="000000"/>
              </a:solidFill>
              <a:latin typeface="Times New Roman"/>
            </a:endParaRPr>
          </a:p>
          <a:p>
            <a:pPr lvl="1" marL="742680" indent="-285480">
              <a:lnSpc>
                <a:spcPct val="90000"/>
              </a:lnSpc>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Because it is a triangular-base pyramid with the central atom at the apex.</a:t>
            </a:r>
            <a:endParaRPr b="0" lang="en-US" sz="2400" spc="-1" strike="noStrike">
              <a:solidFill>
                <a:srgbClr val="000000"/>
              </a:solidFill>
              <a:latin typeface="Times New Roman"/>
            </a:endParaRPr>
          </a:p>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When there are four electron groups around the central atom, and two are lone pairs, the result is called a </a:t>
            </a:r>
            <a:r>
              <a:rPr b="1" lang="en-US" sz="2800" spc="-1" strike="noStrike">
                <a:solidFill>
                  <a:srgbClr val="000000"/>
                </a:solidFill>
                <a:latin typeface="Times New Roman"/>
              </a:rPr>
              <a:t>tetrahedral</a:t>
            </a:r>
            <a:r>
              <a:rPr b="1" lang="en-US" sz="2800" spc="-1" strike="noStrike">
                <a:solidFill>
                  <a:srgbClr val="000000"/>
                </a:solidFill>
                <a:latin typeface="Times New Roman"/>
                <a:ea typeface="Times New Roman"/>
              </a:rPr>
              <a:t>–</a:t>
            </a:r>
            <a:r>
              <a:rPr b="1" lang="en-US" sz="2800" spc="-1" strike="noStrike">
                <a:solidFill>
                  <a:srgbClr val="000000"/>
                </a:solidFill>
                <a:latin typeface="Times New Roman"/>
              </a:rPr>
              <a:t>bent shape</a:t>
            </a:r>
            <a:r>
              <a:rPr b="0" lang="en-US" sz="2800" spc="-1" strike="noStrike">
                <a:solidFill>
                  <a:srgbClr val="000000"/>
                </a:solidFill>
                <a:latin typeface="Times New Roman"/>
              </a:rPr>
              <a:t>.</a:t>
            </a:r>
            <a:endParaRPr b="0" lang="en-US" sz="2800" spc="-1" strike="noStrike">
              <a:solidFill>
                <a:srgbClr val="000000"/>
              </a:solidFill>
              <a:latin typeface="Times New Roman"/>
            </a:endParaRPr>
          </a:p>
          <a:p>
            <a:pPr lvl="1" marL="742680" indent="-285480">
              <a:lnSpc>
                <a:spcPct val="90000"/>
              </a:lnSpc>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It is planar.</a:t>
            </a:r>
            <a:endParaRPr b="0" lang="en-US" sz="2400" spc="-1" strike="noStrike">
              <a:solidFill>
                <a:srgbClr val="000000"/>
              </a:solidFill>
              <a:latin typeface="Times New Roman"/>
            </a:endParaRPr>
          </a:p>
          <a:p>
            <a:pPr lvl="1" marL="742680" indent="-285480">
              <a:lnSpc>
                <a:spcPct val="90000"/>
              </a:lnSpc>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It looks similar to the trigonal planar bent shape, except the angles are smaller.</a:t>
            </a:r>
            <a:endParaRPr b="0" lang="en-US" sz="2400" spc="-1" strike="noStrike">
              <a:solidFill>
                <a:srgbClr val="000000"/>
              </a:solidFill>
              <a:latin typeface="Times New Roman"/>
            </a:endParaRPr>
          </a:p>
          <a:p>
            <a:pPr marL="342720" indent="-342720">
              <a:lnSpc>
                <a:spcPct val="90000"/>
              </a:lnSpc>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For both shapes, the bond angle is &lt; 109.5°.</a:t>
            </a:r>
            <a:endParaRPr b="0" lang="en-US" sz="2800" spc="-1" strike="noStrike">
              <a:solidFill>
                <a:srgbClr val="000000"/>
              </a:solidFill>
              <a:latin typeface="Times New Roman"/>
            </a:endParaRPr>
          </a:p>
        </p:txBody>
      </p:sp>
      <p:sp>
        <p:nvSpPr>
          <p:cNvPr id="914" name="CustomShape 3"/>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915" name="CustomShape 4"/>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33DDFF2F-FA23-4687-8EBA-3CF6C78B170F}"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sld>
</file>

<file path=ppt/slides/slide6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16"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917"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20B2C3E6-867E-4D46-A67E-05CA4A257384}"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918" name="TextShape 3"/>
          <p:cNvSpPr txBox="1"/>
          <p:nvPr/>
        </p:nvSpPr>
        <p:spPr>
          <a:xfrm>
            <a:off x="685800" y="3805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Tetrahedral Derivatives</a:t>
            </a:r>
            <a:endParaRPr b="0" lang="en-US" sz="4400" spc="-1" strike="noStrike">
              <a:solidFill>
                <a:srgbClr val="9900ff"/>
              </a:solidFill>
              <a:latin typeface="Times New Roman"/>
            </a:endParaRPr>
          </a:p>
        </p:txBody>
      </p:sp>
      <mc:AlternateContent>
        <mc:Choice xmlns:a14="http://schemas.microsoft.com/office/drawing/2010/main" Requires="a14">
          <p:sp>
            <p:nvSpPr>
              <p:cNvPr id="919" name="Formula 4"/>
              <p:cNvSpPr txBox="1"/>
              <p:nvPr/>
            </p:nvSpPr>
            <p:spPr>
              <a:xfrm>
                <a:off x="685800" y="1066680"/>
                <a:ext cx="2759040" cy="1852560"/>
              </a:xfrm>
              <a:prstGeom prst="rect">
                <a:avLst/>
              </a:prstGeom>
            </p:spPr>
            <p:txBody>
              <a:bodyPr/>
              <a:p>
                <a14:m>
                  <m:oMath xmlns:m="http://schemas.openxmlformats.org/officeDocument/2006/math">
                    <m:m>
                      <m:mr>
                        <m:e/>
                        <m:e/>
                        <m:e/>
                        <m:e/>
                        <m:e/>
                        <m:e/>
                        <m:e/>
                        <m:e/>
                      </m:mr>
                      <m:mr>
                        <m:e/>
                        <m:e/>
                        <m:e/>
                        <m:e/>
                        <m:e>
                          <m:r>
                            <m:t xml:space="preserve">⋅</m:t>
                          </m:r>
                        </m:e>
                        <m:e/>
                        <m:e/>
                        <m:e/>
                      </m:mr>
                      <m:mr>
                        <m:e/>
                        <m:e/>
                        <m:e>
                          <m:r>
                            <m:t xml:space="preserve">H</m:t>
                          </m:r>
                        </m:e>
                        <m:e>
                          <m:r>
                            <m:t xml:space="preserve">—</m:t>
                          </m:r>
                        </m:e>
                        <m:e>
                          <m:r>
                            <m:t xml:space="preserve">N</m:t>
                          </m:r>
                        </m:e>
                        <m:e>
                          <m:r>
                            <m:t xml:space="preserve">—</m:t>
                          </m:r>
                        </m:e>
                        <m:e>
                          <m:r>
                            <m:t xml:space="preserve">H</m:t>
                          </m:r>
                        </m:e>
                        <m:e/>
                      </m:mr>
                      <m:mr>
                        <m:e/>
                        <m:e/>
                        <m:e/>
                        <m:e/>
                        <m:e>
                          <m:r>
                            <m:t xml:space="preserve"></m:t>
                          </m:r>
                        </m:e>
                        <m:e/>
                        <m:e/>
                        <m:e/>
                      </m:mr>
                      <m:mr>
                        <m:e/>
                        <m:e/>
                        <m:e/>
                        <m:e/>
                        <m:e>
                          <m:r>
                            <m:t xml:space="preserve">H</m:t>
                          </m:r>
                        </m:e>
                        <m:e/>
                        <m:e/>
                        <m:e/>
                      </m:mr>
                    </m:m>
                  </m:oMath>
                </a14:m>
              </a:p>
            </p:txBody>
          </p:sp>
        </mc:Choice>
        <mc:Fallback/>
      </mc:AlternateContent>
      <mc:AlternateContent>
        <mc:Choice xmlns:a14="http://schemas.microsoft.com/office/drawing/2010/main" Requires="a14">
          <p:sp>
            <p:nvSpPr>
              <p:cNvPr id="920" name="Formula 5"/>
              <p:cNvSpPr txBox="1"/>
              <p:nvPr/>
            </p:nvSpPr>
            <p:spPr>
              <a:xfrm>
                <a:off x="5257800" y="1143000"/>
                <a:ext cx="2759040" cy="1754280"/>
              </a:xfrm>
              <a:prstGeom prst="rect">
                <a:avLst/>
              </a:prstGeom>
            </p:spPr>
            <p:txBody>
              <a:bodyPr/>
              <a:p>
                <a14:m>
                  <m:oMath xmlns:m="http://schemas.openxmlformats.org/officeDocument/2006/math">
                    <m:m>
                      <m:mr>
                        <m:e/>
                        <m:e/>
                        <m:e/>
                        <m:e/>
                        <m:e/>
                        <m:e/>
                        <m:e/>
                        <m:e/>
                      </m:mr>
                      <m:mr>
                        <m:e/>
                        <m:e/>
                        <m:e/>
                        <m:e/>
                        <m:e>
                          <m:r>
                            <m:t xml:space="preserve">⋅</m:t>
                          </m:r>
                        </m:e>
                        <m:e/>
                        <m:e/>
                        <m:e/>
                      </m:mr>
                      <m:mr>
                        <m:e/>
                        <m:e/>
                        <m:e>
                          <m:r>
                            <m:t xml:space="preserve">H</m:t>
                          </m:r>
                        </m:e>
                        <m:e>
                          <m:r>
                            <m:t xml:space="preserve">—</m:t>
                          </m:r>
                        </m:e>
                        <m:e>
                          <m:r>
                            <m:t xml:space="preserve">O</m:t>
                          </m:r>
                        </m:e>
                        <m:e>
                          <m:r>
                            <m:t xml:space="preserve">—</m:t>
                          </m:r>
                        </m:e>
                        <m:e>
                          <m:r>
                            <m:t xml:space="preserve">H</m:t>
                          </m:r>
                        </m:e>
                        <m:e/>
                      </m:mr>
                      <m:mr>
                        <m:e/>
                        <m:e/>
                        <m:e/>
                        <m:e/>
                        <m:e>
                          <m:r>
                            <m:t xml:space="preserve">⋅</m:t>
                          </m:r>
                        </m:e>
                        <m:e/>
                        <m:e/>
                        <m:e/>
                      </m:mr>
                      <m:mr>
                        <m:e/>
                        <m:e/>
                        <m:e/>
                        <m:e/>
                        <m:e/>
                        <m:e/>
                        <m:e/>
                        <m:e/>
                      </m:mr>
                    </m:m>
                  </m:oMath>
                </a14:m>
              </a:p>
            </p:txBody>
          </p:sp>
        </mc:Choice>
        <mc:Fallback/>
      </mc:AlternateContent>
      <p:pic>
        <p:nvPicPr>
          <p:cNvPr id="921" name="Picture 11" descr="10_00-66UN"/>
          <p:cNvPicPr/>
          <p:nvPr/>
        </p:nvPicPr>
        <p:blipFill>
          <a:blip r:embed="rId1"/>
          <a:stretch/>
        </p:blipFill>
        <p:spPr>
          <a:xfrm>
            <a:off x="838080" y="3276720"/>
            <a:ext cx="2905200" cy="2857320"/>
          </a:xfrm>
          <a:prstGeom prst="rect">
            <a:avLst/>
          </a:prstGeom>
          <a:ln>
            <a:noFill/>
          </a:ln>
        </p:spPr>
      </p:pic>
      <p:pic>
        <p:nvPicPr>
          <p:cNvPr id="922" name="Picture 13" descr="10_00-69UN"/>
          <p:cNvPicPr/>
          <p:nvPr/>
        </p:nvPicPr>
        <p:blipFill>
          <a:blip r:embed="rId2"/>
          <a:stretch/>
        </p:blipFill>
        <p:spPr>
          <a:xfrm>
            <a:off x="5257800" y="3048120"/>
            <a:ext cx="3519360" cy="3128760"/>
          </a:xfrm>
          <a:prstGeom prst="rect">
            <a:avLst/>
          </a:prstGeom>
          <a:ln>
            <a:noFill/>
          </a:ln>
        </p:spPr>
      </p:pic>
    </p:spTree>
  </p:cSld>
  <p:transition>
    <p:fade thruBlk="true"/>
  </p:transition>
</p:sld>
</file>

<file path=ppt/slides/slide6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23"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924"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88D6641B-C67E-4968-839C-937BFAB56A49}"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pic>
        <p:nvPicPr>
          <p:cNvPr id="925" name="Picture 2" descr=""/>
          <p:cNvPicPr/>
          <p:nvPr/>
        </p:nvPicPr>
        <p:blipFill>
          <a:blip r:embed="rId1"/>
          <a:stretch/>
        </p:blipFill>
        <p:spPr>
          <a:xfrm>
            <a:off x="0" y="4495680"/>
            <a:ext cx="9139320" cy="1362240"/>
          </a:xfrm>
          <a:prstGeom prst="rect">
            <a:avLst/>
          </a:prstGeom>
          <a:ln>
            <a:noFill/>
          </a:ln>
        </p:spPr>
      </p:pic>
      <p:sp>
        <p:nvSpPr>
          <p:cNvPr id="926" name="TextShape 3"/>
          <p:cNvSpPr txBox="1"/>
          <p:nvPr/>
        </p:nvSpPr>
        <p:spPr>
          <a:xfrm>
            <a:off x="685800" y="3805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Molecular Geometry: Linear </a:t>
            </a:r>
            <a:endParaRPr b="0" lang="en-US" sz="4400" spc="-1" strike="noStrike">
              <a:solidFill>
                <a:srgbClr val="9900ff"/>
              </a:solidFill>
              <a:latin typeface="Times New Roman"/>
            </a:endParaRPr>
          </a:p>
        </p:txBody>
      </p:sp>
      <p:sp>
        <p:nvSpPr>
          <p:cNvPr id="927" name="TextShape 4"/>
          <p:cNvSpPr txBox="1"/>
          <p:nvPr/>
        </p:nvSpPr>
        <p:spPr>
          <a:xfrm>
            <a:off x="685800" y="1447920"/>
            <a:ext cx="7772400" cy="3124080"/>
          </a:xfrm>
          <a:prstGeom prst="rect">
            <a:avLst/>
          </a:prstGeom>
          <a:noFill/>
          <a:ln>
            <a:noFill/>
          </a:ln>
        </p:spPr>
        <p:txBody>
          <a:bodyPr>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Electron groups rround central atom = 2.</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Bonding groups = 2.</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Lone pairs = 0.</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Electron geometry = linear.</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Angle between electron groups = 180°.</a:t>
            </a:r>
            <a:endParaRPr b="0" lang="en-US" sz="3200" spc="-1" strike="noStrike">
              <a:solidFill>
                <a:srgbClr val="000000"/>
              </a:solidFill>
              <a:latin typeface="Times New Roman"/>
            </a:endParaRPr>
          </a:p>
        </p:txBody>
      </p:sp>
    </p:spTree>
  </p:cSld>
  <p:transition>
    <p:fade thruBlk="true"/>
  </p:transition>
  <p:timing>
    <p:tnLst>
      <p:par>
        <p:cTn id="587" dur="indefinite" restart="never" nodeType="tmRoot">
          <p:childTnLst>
            <p:seq>
              <p:cTn id="588" dur="indefinite" nodeType="mainSeq">
                <p:childTnLst>
                  <p:par>
                    <p:cTn id="589" fill="hold">
                      <p:stCondLst>
                        <p:cond delay="indefinite"/>
                      </p:stCondLst>
                      <p:childTnLst>
                        <p:par>
                          <p:cTn id="590" fill="hold">
                            <p:stCondLst>
                              <p:cond delay="0"/>
                            </p:stCondLst>
                            <p:childTnLst>
                              <p:par>
                                <p:cTn id="591" nodeType="clickEffect" fill="hold" presetClass="entr" presetID="22" presetSubtype="8">
                                  <p:stCondLst>
                                    <p:cond delay="0"/>
                                  </p:stCondLst>
                                  <p:childTnLst>
                                    <p:set>
                                      <p:cBhvr>
                                        <p:cTn id="592" dur="1" fill="hold">
                                          <p:stCondLst>
                                            <p:cond delay="0"/>
                                          </p:stCondLst>
                                        </p:cTn>
                                        <p:tgtEl>
                                          <p:spTgt spid="927">
                                            <p:txEl>
                                              <p:pRg st="0" end="0"/>
                                            </p:txEl>
                                          </p:spTgt>
                                        </p:tgtEl>
                                        <p:attrNameLst>
                                          <p:attrName>style.visibility</p:attrName>
                                        </p:attrNameLst>
                                      </p:cBhvr>
                                      <p:to>
                                        <p:strVal val="visible"/>
                                      </p:to>
                                    </p:set>
                                    <p:animEffect filter="wipe(left)" transition="in">
                                      <p:cBhvr additive="repl">
                                        <p:cTn id="593" dur="500"/>
                                        <p:tgtEl>
                                          <p:spTgt spid="927">
                                            <p:txEl>
                                              <p:pRg st="0" end="0"/>
                                            </p:txEl>
                                          </p:spTgt>
                                        </p:tgtEl>
                                      </p:cBhvr>
                                    </p:animEffect>
                                  </p:childTnLst>
                                </p:cTn>
                              </p:par>
                            </p:childTnLst>
                          </p:cTn>
                        </p:par>
                      </p:childTnLst>
                    </p:cTn>
                  </p:par>
                  <p:par>
                    <p:cTn id="594" fill="hold">
                      <p:stCondLst>
                        <p:cond delay="indefinite"/>
                      </p:stCondLst>
                      <p:childTnLst>
                        <p:par>
                          <p:cTn id="595" fill="hold">
                            <p:stCondLst>
                              <p:cond delay="0"/>
                            </p:stCondLst>
                            <p:childTnLst>
                              <p:par>
                                <p:cTn id="596" nodeType="clickEffect" fill="hold" presetClass="entr" presetID="22" presetSubtype="8">
                                  <p:stCondLst>
                                    <p:cond delay="0"/>
                                  </p:stCondLst>
                                  <p:childTnLst>
                                    <p:set>
                                      <p:cBhvr>
                                        <p:cTn id="597" dur="1" fill="hold">
                                          <p:stCondLst>
                                            <p:cond delay="0"/>
                                          </p:stCondLst>
                                        </p:cTn>
                                        <p:tgtEl>
                                          <p:spTgt spid="927">
                                            <p:txEl>
                                              <p:pRg st="1" end="1"/>
                                            </p:txEl>
                                          </p:spTgt>
                                        </p:tgtEl>
                                        <p:attrNameLst>
                                          <p:attrName>style.visibility</p:attrName>
                                        </p:attrNameLst>
                                      </p:cBhvr>
                                      <p:to>
                                        <p:strVal val="visible"/>
                                      </p:to>
                                    </p:set>
                                    <p:animEffect filter="wipe(left)" transition="in">
                                      <p:cBhvr additive="repl">
                                        <p:cTn id="598" dur="500"/>
                                        <p:tgtEl>
                                          <p:spTgt spid="927">
                                            <p:txEl>
                                              <p:pRg st="1" end="1"/>
                                            </p:txEl>
                                          </p:spTgt>
                                        </p:tgtEl>
                                      </p:cBhvr>
                                    </p:animEffect>
                                  </p:childTnLst>
                                </p:cTn>
                              </p:par>
                            </p:childTnLst>
                          </p:cTn>
                        </p:par>
                      </p:childTnLst>
                    </p:cTn>
                  </p:par>
                  <p:par>
                    <p:cTn id="599" fill="hold">
                      <p:stCondLst>
                        <p:cond delay="indefinite"/>
                      </p:stCondLst>
                      <p:childTnLst>
                        <p:par>
                          <p:cTn id="600" fill="hold">
                            <p:stCondLst>
                              <p:cond delay="0"/>
                            </p:stCondLst>
                            <p:childTnLst>
                              <p:par>
                                <p:cTn id="601" nodeType="clickEffect" fill="hold" presetClass="entr" presetID="22" presetSubtype="8">
                                  <p:stCondLst>
                                    <p:cond delay="0"/>
                                  </p:stCondLst>
                                  <p:childTnLst>
                                    <p:set>
                                      <p:cBhvr>
                                        <p:cTn id="602" dur="1" fill="hold">
                                          <p:stCondLst>
                                            <p:cond delay="0"/>
                                          </p:stCondLst>
                                        </p:cTn>
                                        <p:tgtEl>
                                          <p:spTgt spid="927">
                                            <p:txEl>
                                              <p:pRg st="2" end="2"/>
                                            </p:txEl>
                                          </p:spTgt>
                                        </p:tgtEl>
                                        <p:attrNameLst>
                                          <p:attrName>style.visibility</p:attrName>
                                        </p:attrNameLst>
                                      </p:cBhvr>
                                      <p:to>
                                        <p:strVal val="visible"/>
                                      </p:to>
                                    </p:set>
                                    <p:animEffect filter="wipe(left)" transition="in">
                                      <p:cBhvr additive="repl">
                                        <p:cTn id="603" dur="500"/>
                                        <p:tgtEl>
                                          <p:spTgt spid="927">
                                            <p:txEl>
                                              <p:pRg st="2" end="2"/>
                                            </p:txEl>
                                          </p:spTgt>
                                        </p:tgtEl>
                                      </p:cBhvr>
                                    </p:animEffect>
                                  </p:childTnLst>
                                </p:cTn>
                              </p:par>
                            </p:childTnLst>
                          </p:cTn>
                        </p:par>
                      </p:childTnLst>
                    </p:cTn>
                  </p:par>
                  <p:par>
                    <p:cTn id="604" fill="hold">
                      <p:stCondLst>
                        <p:cond delay="indefinite"/>
                      </p:stCondLst>
                      <p:childTnLst>
                        <p:par>
                          <p:cTn id="605" fill="hold">
                            <p:stCondLst>
                              <p:cond delay="0"/>
                            </p:stCondLst>
                            <p:childTnLst>
                              <p:par>
                                <p:cTn id="606" nodeType="clickEffect" fill="hold" presetClass="entr" presetID="22" presetSubtype="8">
                                  <p:stCondLst>
                                    <p:cond delay="0"/>
                                  </p:stCondLst>
                                  <p:childTnLst>
                                    <p:set>
                                      <p:cBhvr>
                                        <p:cTn id="607" dur="1" fill="hold">
                                          <p:stCondLst>
                                            <p:cond delay="0"/>
                                          </p:stCondLst>
                                        </p:cTn>
                                        <p:tgtEl>
                                          <p:spTgt spid="927">
                                            <p:txEl>
                                              <p:pRg st="3" end="3"/>
                                            </p:txEl>
                                          </p:spTgt>
                                        </p:tgtEl>
                                        <p:attrNameLst>
                                          <p:attrName>style.visibility</p:attrName>
                                        </p:attrNameLst>
                                      </p:cBhvr>
                                      <p:to>
                                        <p:strVal val="visible"/>
                                      </p:to>
                                    </p:set>
                                    <p:animEffect filter="wipe(left)" transition="in">
                                      <p:cBhvr additive="repl">
                                        <p:cTn id="608" dur="500"/>
                                        <p:tgtEl>
                                          <p:spTgt spid="927">
                                            <p:txEl>
                                              <p:pRg st="3" end="3"/>
                                            </p:txEl>
                                          </p:spTgt>
                                        </p:tgtEl>
                                      </p:cBhvr>
                                    </p:animEffect>
                                  </p:childTnLst>
                                </p:cTn>
                              </p:par>
                            </p:childTnLst>
                          </p:cTn>
                        </p:par>
                      </p:childTnLst>
                    </p:cTn>
                  </p:par>
                  <p:par>
                    <p:cTn id="609" fill="hold">
                      <p:stCondLst>
                        <p:cond delay="indefinite"/>
                      </p:stCondLst>
                      <p:childTnLst>
                        <p:par>
                          <p:cTn id="610" fill="hold">
                            <p:stCondLst>
                              <p:cond delay="0"/>
                            </p:stCondLst>
                            <p:childTnLst>
                              <p:par>
                                <p:cTn id="611" nodeType="clickEffect" fill="hold" presetClass="entr" presetID="22" presetSubtype="8">
                                  <p:stCondLst>
                                    <p:cond delay="0"/>
                                  </p:stCondLst>
                                  <p:childTnLst>
                                    <p:set>
                                      <p:cBhvr>
                                        <p:cTn id="612" dur="1" fill="hold">
                                          <p:stCondLst>
                                            <p:cond delay="0"/>
                                          </p:stCondLst>
                                        </p:cTn>
                                        <p:tgtEl>
                                          <p:spTgt spid="927">
                                            <p:txEl>
                                              <p:pRg st="4" end="4"/>
                                            </p:txEl>
                                          </p:spTgt>
                                        </p:tgtEl>
                                        <p:attrNameLst>
                                          <p:attrName>style.visibility</p:attrName>
                                        </p:attrNameLst>
                                      </p:cBhvr>
                                      <p:to>
                                        <p:strVal val="visible"/>
                                      </p:to>
                                    </p:set>
                                    <p:animEffect filter="wipe(left)" transition="in">
                                      <p:cBhvr additive="repl">
                                        <p:cTn id="613" dur="500"/>
                                        <p:tgtEl>
                                          <p:spTgt spid="927">
                                            <p:txEl>
                                              <p:pRg st="4" end="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9"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130"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E2A173C9-C742-455D-AEF3-5201D9966753}" type="slidenum">
              <a:rPr b="0" lang="en-US" sz="1400" spc="-1" strike="noStrike">
                <a:solidFill>
                  <a:srgbClr val="000000"/>
                </a:solidFill>
                <a:latin typeface="Times New Roman"/>
              </a:rPr>
              <a:t>6</a:t>
            </a:fld>
            <a:endParaRPr b="0" lang="en-US" sz="1400" spc="-1" strike="noStrike">
              <a:solidFill>
                <a:srgbClr val="000000"/>
              </a:solidFill>
              <a:latin typeface="Times New Roman"/>
            </a:endParaRPr>
          </a:p>
        </p:txBody>
      </p:sp>
      <p:sp>
        <p:nvSpPr>
          <p:cNvPr id="131" name="TextShape 3"/>
          <p:cNvSpPr txBox="1"/>
          <p:nvPr/>
        </p:nvSpPr>
        <p:spPr>
          <a:xfrm>
            <a:off x="685800" y="22824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Lewis Bonding Theory</a:t>
            </a:r>
            <a:endParaRPr b="0" lang="en-US" sz="4400" spc="-1" strike="noStrike">
              <a:solidFill>
                <a:srgbClr val="9900ff"/>
              </a:solidFill>
              <a:latin typeface="Times New Roman"/>
            </a:endParaRPr>
          </a:p>
        </p:txBody>
      </p:sp>
      <p:sp>
        <p:nvSpPr>
          <p:cNvPr id="132" name="TextShape 4"/>
          <p:cNvSpPr txBox="1"/>
          <p:nvPr/>
        </p:nvSpPr>
        <p:spPr>
          <a:xfrm>
            <a:off x="609480" y="1371240"/>
            <a:ext cx="7772400" cy="4876920"/>
          </a:xfrm>
          <a:prstGeom prst="rect">
            <a:avLst/>
          </a:prstGeom>
          <a:noFill/>
          <a:ln>
            <a:noFill/>
          </a:ln>
        </p:spPr>
        <p:txBody>
          <a:bodyPr>
            <a:normAutofit fontScale="97000"/>
          </a:bodyPr>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Atoms ONLY come together for a single reason:  </a:t>
            </a:r>
            <a:endParaRPr b="0" lang="en-US" sz="2800" spc="-1" strike="noStrike">
              <a:solidFill>
                <a:srgbClr val="000000"/>
              </a:solidFill>
              <a:latin typeface="Times New Roman"/>
            </a:endParaRPr>
          </a:p>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to produce a more stable electron configuration.</a:t>
            </a:r>
            <a:endParaRPr b="0" lang="en-US" sz="2800" spc="-1" strike="noStrike">
              <a:solidFill>
                <a:srgbClr val="000000"/>
              </a:solidFill>
              <a:latin typeface="Times New Roman"/>
            </a:endParaRPr>
          </a:p>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Atoms bond together by either transferring or sharing electrons. </a:t>
            </a:r>
            <a:endParaRPr b="0" lang="en-US" sz="2800" spc="-1" strike="noStrike">
              <a:solidFill>
                <a:srgbClr val="000000"/>
              </a:solidFill>
              <a:latin typeface="Times New Roman"/>
            </a:endParaRPr>
          </a:p>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A lot of atoms like to have 8 electrons in their outer shell.</a:t>
            </a:r>
            <a:endParaRPr b="0" lang="en-US" sz="28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Octet rule.</a:t>
            </a:r>
            <a:endParaRPr b="0" lang="en-US" sz="2400" spc="-1" strike="noStrike">
              <a:solidFill>
                <a:srgbClr val="000000"/>
              </a:solidFill>
              <a:latin typeface="Times New Roman"/>
            </a:endParaRPr>
          </a:p>
          <a:p>
            <a:pPr lvl="1" marL="742680" indent="-285480">
              <a:spcBef>
                <a:spcPts val="598"/>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There are some exceptions to this rule—the key to remember is to try to get an electron configuration like a noble gas.</a:t>
            </a:r>
            <a:endParaRPr b="0" lang="en-US" sz="2400" spc="-1" strike="noStrike">
              <a:solidFill>
                <a:srgbClr val="000000"/>
              </a:solidFill>
              <a:latin typeface="Times New Roman"/>
            </a:endParaRPr>
          </a:p>
          <a:p>
            <a:pPr lvl="2" marL="1143000" indent="-228600">
              <a:spcBef>
                <a:spcPts val="499"/>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Li and Be try to achieve the He electron arrangement.</a:t>
            </a:r>
            <a:r>
              <a:rPr b="1" lang="en-US" sz="2000" spc="-1" strike="noStrike">
                <a:solidFill>
                  <a:srgbClr val="000000"/>
                </a:solidFill>
                <a:latin typeface="Times New Roman"/>
              </a:rPr>
              <a:t> </a:t>
            </a:r>
            <a:endParaRPr b="0" lang="en-US" sz="2000" spc="-1" strike="noStrike">
              <a:solidFill>
                <a:srgbClr val="000000"/>
              </a:solidFill>
              <a:latin typeface="Times New Roman"/>
            </a:endParaRPr>
          </a:p>
        </p:txBody>
      </p:sp>
    </p:spTree>
  </p:cSld>
  <p:transition>
    <p:fade thruBlk="true"/>
  </p:transition>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nodeType="clickEffect" fill="hold" presetClass="entr" presetID="3" presetSubtype="10">
                                  <p:stCondLst>
                                    <p:cond delay="0"/>
                                  </p:stCondLst>
                                  <p:childTnLst>
                                    <p:set>
                                      <p:cBhvr>
                                        <p:cTn id="6" dur="1" fill="hold">
                                          <p:stCondLst>
                                            <p:cond delay="0"/>
                                          </p:stCondLst>
                                        </p:cTn>
                                        <p:tgtEl>
                                          <p:spTgt spid="132">
                                            <p:txEl>
                                              <p:pRg st="1" end="1"/>
                                            </p:txEl>
                                          </p:spTgt>
                                        </p:tgtEl>
                                        <p:attrNameLst>
                                          <p:attrName>style.visibility</p:attrName>
                                        </p:attrNameLst>
                                      </p:cBhvr>
                                      <p:to>
                                        <p:strVal val="visible"/>
                                      </p:to>
                                    </p:set>
                                    <p:animEffect filter="blinds(horizontal)" transition="in">
                                      <p:cBhvr additive="repl">
                                        <p:cTn id="7" dur="500"/>
                                        <p:tgtEl>
                                          <p:spTgt spid="13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nodeType="clickEffect" fill="hold" presetClass="entr" presetID="22" presetSubtype="8">
                                  <p:stCondLst>
                                    <p:cond delay="0"/>
                                  </p:stCondLst>
                                  <p:childTnLst>
                                    <p:set>
                                      <p:cBhvr>
                                        <p:cTn id="11" dur="1" fill="hold">
                                          <p:stCondLst>
                                            <p:cond delay="0"/>
                                          </p:stCondLst>
                                        </p:cTn>
                                        <p:tgtEl>
                                          <p:spTgt spid="132">
                                            <p:txEl>
                                              <p:pRg st="2" end="2"/>
                                            </p:txEl>
                                          </p:spTgt>
                                        </p:tgtEl>
                                        <p:attrNameLst>
                                          <p:attrName>style.visibility</p:attrName>
                                        </p:attrNameLst>
                                      </p:cBhvr>
                                      <p:to>
                                        <p:strVal val="visible"/>
                                      </p:to>
                                    </p:set>
                                    <p:animEffect filter="wipe(left)" transition="in">
                                      <p:cBhvr additive="repl">
                                        <p:cTn id="12" dur="500"/>
                                        <p:tgtEl>
                                          <p:spTgt spid="13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nodeType="clickEffect" fill="hold" presetClass="entr" presetID="22" presetSubtype="8">
                                  <p:stCondLst>
                                    <p:cond delay="0"/>
                                  </p:stCondLst>
                                  <p:childTnLst>
                                    <p:set>
                                      <p:cBhvr>
                                        <p:cTn id="16" dur="1" fill="hold">
                                          <p:stCondLst>
                                            <p:cond delay="0"/>
                                          </p:stCondLst>
                                        </p:cTn>
                                        <p:tgtEl>
                                          <p:spTgt spid="132">
                                            <p:txEl>
                                              <p:pRg st="3" end="3"/>
                                            </p:txEl>
                                          </p:spTgt>
                                        </p:tgtEl>
                                        <p:attrNameLst>
                                          <p:attrName>style.visibility</p:attrName>
                                        </p:attrNameLst>
                                      </p:cBhvr>
                                      <p:to>
                                        <p:strVal val="visible"/>
                                      </p:to>
                                    </p:set>
                                    <p:animEffect filter="wipe(left)" transition="in">
                                      <p:cBhvr additive="repl">
                                        <p:cTn id="17" dur="500"/>
                                        <p:tgtEl>
                                          <p:spTgt spid="132">
                                            <p:txEl>
                                              <p:pRg st="3" end="3"/>
                                            </p:txEl>
                                          </p:spTgt>
                                        </p:tgtEl>
                                      </p:cBhvr>
                                    </p:animEffect>
                                  </p:childTnLst>
                                </p:cTn>
                              </p:par>
                              <p:par>
                                <p:cTn id="18" nodeType="withEffect" fill="hold" presetClass="entr" presetID="22" presetSubtype="8">
                                  <p:stCondLst>
                                    <p:cond delay="0"/>
                                  </p:stCondLst>
                                  <p:childTnLst>
                                    <p:set>
                                      <p:cBhvr>
                                        <p:cTn id="19" dur="1" fill="hold">
                                          <p:stCondLst>
                                            <p:cond delay="0"/>
                                          </p:stCondLst>
                                        </p:cTn>
                                        <p:tgtEl>
                                          <p:spTgt spid="132">
                                            <p:txEl>
                                              <p:pRg st="4" end="4"/>
                                            </p:txEl>
                                          </p:spTgt>
                                        </p:tgtEl>
                                        <p:attrNameLst>
                                          <p:attrName>style.visibility</p:attrName>
                                        </p:attrNameLst>
                                      </p:cBhvr>
                                      <p:to>
                                        <p:strVal val="visible"/>
                                      </p:to>
                                    </p:set>
                                    <p:animEffect filter="wipe(left)" transition="in">
                                      <p:cBhvr additive="repl">
                                        <p:cTn id="20" dur="500"/>
                                        <p:tgtEl>
                                          <p:spTgt spid="132">
                                            <p:txEl>
                                              <p:pRg st="4" end="4"/>
                                            </p:txEl>
                                          </p:spTgt>
                                        </p:tgtEl>
                                      </p:cBhvr>
                                    </p:animEffect>
                                  </p:childTnLst>
                                </p:cTn>
                              </p:par>
                              <p:par>
                                <p:cTn id="21" nodeType="withEffect" fill="hold" presetClass="entr" presetID="22" presetSubtype="8">
                                  <p:stCondLst>
                                    <p:cond delay="0"/>
                                  </p:stCondLst>
                                  <p:childTnLst>
                                    <p:set>
                                      <p:cBhvr>
                                        <p:cTn id="22" dur="1" fill="hold">
                                          <p:stCondLst>
                                            <p:cond delay="0"/>
                                          </p:stCondLst>
                                        </p:cTn>
                                        <p:tgtEl>
                                          <p:spTgt spid="132">
                                            <p:txEl>
                                              <p:pRg st="5" end="5"/>
                                            </p:txEl>
                                          </p:spTgt>
                                        </p:tgtEl>
                                        <p:attrNameLst>
                                          <p:attrName>style.visibility</p:attrName>
                                        </p:attrNameLst>
                                      </p:cBhvr>
                                      <p:to>
                                        <p:strVal val="visible"/>
                                      </p:to>
                                    </p:set>
                                    <p:animEffect filter="wipe(left)" transition="in">
                                      <p:cBhvr additive="repl">
                                        <p:cTn id="23" dur="500"/>
                                        <p:tgtEl>
                                          <p:spTgt spid="132">
                                            <p:txEl>
                                              <p:pRg st="5" end="5"/>
                                            </p:txEl>
                                          </p:spTgt>
                                        </p:tgtEl>
                                      </p:cBhvr>
                                    </p:animEffect>
                                  </p:childTnLst>
                                </p:cTn>
                              </p:par>
                              <p:par>
                                <p:cTn id="24" nodeType="withEffect" fill="hold" presetClass="entr" presetID="22" presetSubtype="8">
                                  <p:stCondLst>
                                    <p:cond delay="0"/>
                                  </p:stCondLst>
                                  <p:childTnLst>
                                    <p:set>
                                      <p:cBhvr>
                                        <p:cTn id="25" dur="1" fill="hold">
                                          <p:stCondLst>
                                            <p:cond delay="0"/>
                                          </p:stCondLst>
                                        </p:cTn>
                                        <p:tgtEl>
                                          <p:spTgt spid="132">
                                            <p:txEl>
                                              <p:pRg st="6" end="6"/>
                                            </p:txEl>
                                          </p:spTgt>
                                        </p:tgtEl>
                                        <p:attrNameLst>
                                          <p:attrName>style.visibility</p:attrName>
                                        </p:attrNameLst>
                                      </p:cBhvr>
                                      <p:to>
                                        <p:strVal val="visible"/>
                                      </p:to>
                                    </p:set>
                                    <p:animEffect filter="wipe(left)" transition="in">
                                      <p:cBhvr additive="repl">
                                        <p:cTn id="26" dur="500"/>
                                        <p:tgtEl>
                                          <p:spTgt spid="132">
                                            <p:txEl>
                                              <p:pRg st="6" end="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28" name="CustomShape 1"/>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F8B3CC46-4777-40F2-B704-A54B5B0A0A12}" type="slidenum">
              <a:rPr b="0" lang="en-US" sz="1400" spc="-1" strike="noStrike">
                <a:solidFill>
                  <a:srgbClr val="000000"/>
                </a:solidFill>
                <a:latin typeface="Times New Roman"/>
              </a:rPr>
              <a:t>69</a:t>
            </a:fld>
            <a:endParaRPr b="0" lang="en-US" sz="1400" spc="-1" strike="noStrike">
              <a:solidFill>
                <a:srgbClr val="000000"/>
              </a:solidFill>
              <a:latin typeface="Times New Roman"/>
            </a:endParaRPr>
          </a:p>
        </p:txBody>
      </p:sp>
      <p:pic>
        <p:nvPicPr>
          <p:cNvPr id="929" name="Picture 2" descr=""/>
          <p:cNvPicPr/>
          <p:nvPr/>
        </p:nvPicPr>
        <p:blipFill>
          <a:blip r:embed="rId1"/>
          <a:stretch/>
        </p:blipFill>
        <p:spPr>
          <a:xfrm>
            <a:off x="1905120" y="4375080"/>
            <a:ext cx="5483160" cy="2482920"/>
          </a:xfrm>
          <a:prstGeom prst="rect">
            <a:avLst/>
          </a:prstGeom>
          <a:ln>
            <a:noFill/>
          </a:ln>
        </p:spPr>
      </p:pic>
      <p:sp>
        <p:nvSpPr>
          <p:cNvPr id="930" name="CustomShape 2"/>
          <p:cNvSpPr/>
          <p:nvPr/>
        </p:nvSpPr>
        <p:spPr>
          <a:xfrm>
            <a:off x="0" y="380880"/>
            <a:ext cx="9144000" cy="1143000"/>
          </a:xfrm>
          <a:prstGeom prst="rect">
            <a:avLst/>
          </a:prstGeom>
          <a:noFill/>
          <a:ln>
            <a:noFill/>
          </a:ln>
        </p:spPr>
        <p:style>
          <a:lnRef idx="0"/>
          <a:fillRef idx="0"/>
          <a:effectRef idx="0"/>
          <a:fontRef idx="minor"/>
        </p:style>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Molecular Geometry: Trigonal Planar </a:t>
            </a:r>
            <a:endParaRPr b="0" lang="en-US" sz="4400" spc="-1" strike="noStrike">
              <a:solidFill>
                <a:srgbClr val="000000"/>
              </a:solidFill>
              <a:latin typeface="Times New Roman"/>
            </a:endParaRPr>
          </a:p>
        </p:txBody>
      </p:sp>
      <p:sp>
        <p:nvSpPr>
          <p:cNvPr id="931" name="CustomShape 3"/>
          <p:cNvSpPr/>
          <p:nvPr/>
        </p:nvSpPr>
        <p:spPr>
          <a:xfrm>
            <a:off x="685800" y="1447920"/>
            <a:ext cx="7772400" cy="3124080"/>
          </a:xfrm>
          <a:prstGeom prst="rect">
            <a:avLst/>
          </a:prstGeom>
          <a:noFill/>
          <a:ln>
            <a:noFill/>
          </a:ln>
        </p:spPr>
        <p:style>
          <a:lnRef idx="0"/>
          <a:fillRef idx="0"/>
          <a:effectRef idx="0"/>
          <a:fontRef idx="minor"/>
        </p:style>
        <p:txBody>
          <a:bodyPr lIns="90000" rIns="90000" tIns="46800" bIns="46800">
            <a:no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Electron groups around central atom = 3.</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Bonding groups = 3.</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Lone pairs = 0.</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Electron geometry = trigonal planar.</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Angle between electron groups = 120°.</a:t>
            </a:r>
            <a:endParaRPr b="0" lang="en-US" sz="3200" spc="-1" strike="noStrike">
              <a:solidFill>
                <a:srgbClr val="000000"/>
              </a:solidFill>
              <a:latin typeface="Times New Roman"/>
            </a:endParaRPr>
          </a:p>
        </p:txBody>
      </p:sp>
    </p:spTree>
  </p:cSld>
  <p:transition>
    <p:fade thruBlk="true"/>
  </p:transition>
  <p:timing>
    <p:tnLst>
      <p:par>
        <p:cTn id="614" dur="indefinite" restart="never" nodeType="tmRoot">
          <p:childTnLst>
            <p:seq>
              <p:cTn id="615" dur="indefinite" nodeType="mainSeq">
                <p:childTnLst>
                  <p:par>
                    <p:cTn id="616" fill="hold">
                      <p:stCondLst>
                        <p:cond delay="indefinite"/>
                      </p:stCondLst>
                      <p:childTnLst>
                        <p:par>
                          <p:cTn id="617" fill="hold">
                            <p:stCondLst>
                              <p:cond delay="0"/>
                            </p:stCondLst>
                            <p:childTnLst>
                              <p:par>
                                <p:cTn id="618" nodeType="clickEffect" fill="hold" presetClass="entr" presetID="22" presetSubtype="8">
                                  <p:stCondLst>
                                    <p:cond delay="0"/>
                                  </p:stCondLst>
                                  <p:childTnLst>
                                    <p:set>
                                      <p:cBhvr>
                                        <p:cTn id="619" dur="1" fill="hold">
                                          <p:stCondLst>
                                            <p:cond delay="0"/>
                                          </p:stCondLst>
                                        </p:cTn>
                                        <p:tgtEl>
                                          <p:spTgt spid="931">
                                            <p:txEl>
                                              <p:pRg st="0" end="0"/>
                                            </p:txEl>
                                          </p:spTgt>
                                        </p:tgtEl>
                                        <p:attrNameLst>
                                          <p:attrName>style.visibility</p:attrName>
                                        </p:attrNameLst>
                                      </p:cBhvr>
                                      <p:to>
                                        <p:strVal val="visible"/>
                                      </p:to>
                                    </p:set>
                                    <p:animEffect filter="wipe(left)" transition="in">
                                      <p:cBhvr additive="repl">
                                        <p:cTn id="620" dur="500"/>
                                        <p:tgtEl>
                                          <p:spTgt spid="931">
                                            <p:txEl>
                                              <p:pRg st="0" end="0"/>
                                            </p:txEl>
                                          </p:spTgt>
                                        </p:tgtEl>
                                      </p:cBhvr>
                                    </p:animEffect>
                                  </p:childTnLst>
                                </p:cTn>
                              </p:par>
                            </p:childTnLst>
                          </p:cTn>
                        </p:par>
                      </p:childTnLst>
                    </p:cTn>
                  </p:par>
                  <p:par>
                    <p:cTn id="621" fill="hold">
                      <p:stCondLst>
                        <p:cond delay="indefinite"/>
                      </p:stCondLst>
                      <p:childTnLst>
                        <p:par>
                          <p:cTn id="622" fill="hold">
                            <p:stCondLst>
                              <p:cond delay="0"/>
                            </p:stCondLst>
                            <p:childTnLst>
                              <p:par>
                                <p:cTn id="623" nodeType="clickEffect" fill="hold" presetClass="entr" presetID="22" presetSubtype="8">
                                  <p:stCondLst>
                                    <p:cond delay="0"/>
                                  </p:stCondLst>
                                  <p:childTnLst>
                                    <p:set>
                                      <p:cBhvr>
                                        <p:cTn id="624" dur="1" fill="hold">
                                          <p:stCondLst>
                                            <p:cond delay="0"/>
                                          </p:stCondLst>
                                        </p:cTn>
                                        <p:tgtEl>
                                          <p:spTgt spid="931">
                                            <p:txEl>
                                              <p:pRg st="1" end="1"/>
                                            </p:txEl>
                                          </p:spTgt>
                                        </p:tgtEl>
                                        <p:attrNameLst>
                                          <p:attrName>style.visibility</p:attrName>
                                        </p:attrNameLst>
                                      </p:cBhvr>
                                      <p:to>
                                        <p:strVal val="visible"/>
                                      </p:to>
                                    </p:set>
                                    <p:animEffect filter="wipe(left)" transition="in">
                                      <p:cBhvr additive="repl">
                                        <p:cTn id="625" dur="500"/>
                                        <p:tgtEl>
                                          <p:spTgt spid="931">
                                            <p:txEl>
                                              <p:pRg st="1" end="1"/>
                                            </p:txEl>
                                          </p:spTgt>
                                        </p:tgtEl>
                                      </p:cBhvr>
                                    </p:animEffect>
                                  </p:childTnLst>
                                </p:cTn>
                              </p:par>
                            </p:childTnLst>
                          </p:cTn>
                        </p:par>
                      </p:childTnLst>
                    </p:cTn>
                  </p:par>
                  <p:par>
                    <p:cTn id="626" fill="hold">
                      <p:stCondLst>
                        <p:cond delay="indefinite"/>
                      </p:stCondLst>
                      <p:childTnLst>
                        <p:par>
                          <p:cTn id="627" fill="hold">
                            <p:stCondLst>
                              <p:cond delay="0"/>
                            </p:stCondLst>
                            <p:childTnLst>
                              <p:par>
                                <p:cTn id="628" nodeType="clickEffect" fill="hold" presetClass="entr" presetID="22" presetSubtype="8">
                                  <p:stCondLst>
                                    <p:cond delay="0"/>
                                  </p:stCondLst>
                                  <p:childTnLst>
                                    <p:set>
                                      <p:cBhvr>
                                        <p:cTn id="629" dur="1" fill="hold">
                                          <p:stCondLst>
                                            <p:cond delay="0"/>
                                          </p:stCondLst>
                                        </p:cTn>
                                        <p:tgtEl>
                                          <p:spTgt spid="931">
                                            <p:txEl>
                                              <p:pRg st="2" end="2"/>
                                            </p:txEl>
                                          </p:spTgt>
                                        </p:tgtEl>
                                        <p:attrNameLst>
                                          <p:attrName>style.visibility</p:attrName>
                                        </p:attrNameLst>
                                      </p:cBhvr>
                                      <p:to>
                                        <p:strVal val="visible"/>
                                      </p:to>
                                    </p:set>
                                    <p:animEffect filter="wipe(left)" transition="in">
                                      <p:cBhvr additive="repl">
                                        <p:cTn id="630" dur="500"/>
                                        <p:tgtEl>
                                          <p:spTgt spid="931">
                                            <p:txEl>
                                              <p:pRg st="2" end="2"/>
                                            </p:txEl>
                                          </p:spTgt>
                                        </p:tgtEl>
                                      </p:cBhvr>
                                    </p:animEffect>
                                  </p:childTnLst>
                                </p:cTn>
                              </p:par>
                            </p:childTnLst>
                          </p:cTn>
                        </p:par>
                      </p:childTnLst>
                    </p:cTn>
                  </p:par>
                  <p:par>
                    <p:cTn id="631" fill="hold">
                      <p:stCondLst>
                        <p:cond delay="indefinite"/>
                      </p:stCondLst>
                      <p:childTnLst>
                        <p:par>
                          <p:cTn id="632" fill="hold">
                            <p:stCondLst>
                              <p:cond delay="0"/>
                            </p:stCondLst>
                            <p:childTnLst>
                              <p:par>
                                <p:cTn id="633" nodeType="clickEffect" fill="hold" presetClass="entr" presetID="22" presetSubtype="8">
                                  <p:stCondLst>
                                    <p:cond delay="0"/>
                                  </p:stCondLst>
                                  <p:childTnLst>
                                    <p:set>
                                      <p:cBhvr>
                                        <p:cTn id="634" dur="1" fill="hold">
                                          <p:stCondLst>
                                            <p:cond delay="0"/>
                                          </p:stCondLst>
                                        </p:cTn>
                                        <p:tgtEl>
                                          <p:spTgt spid="931">
                                            <p:txEl>
                                              <p:pRg st="3" end="3"/>
                                            </p:txEl>
                                          </p:spTgt>
                                        </p:tgtEl>
                                        <p:attrNameLst>
                                          <p:attrName>style.visibility</p:attrName>
                                        </p:attrNameLst>
                                      </p:cBhvr>
                                      <p:to>
                                        <p:strVal val="visible"/>
                                      </p:to>
                                    </p:set>
                                    <p:animEffect filter="wipe(left)" transition="in">
                                      <p:cBhvr additive="repl">
                                        <p:cTn id="635" dur="500"/>
                                        <p:tgtEl>
                                          <p:spTgt spid="931">
                                            <p:txEl>
                                              <p:pRg st="3" end="3"/>
                                            </p:txEl>
                                          </p:spTgt>
                                        </p:tgtEl>
                                      </p:cBhvr>
                                    </p:animEffect>
                                  </p:childTnLst>
                                </p:cTn>
                              </p:par>
                            </p:childTnLst>
                          </p:cTn>
                        </p:par>
                      </p:childTnLst>
                    </p:cTn>
                  </p:par>
                  <p:par>
                    <p:cTn id="636" fill="hold">
                      <p:stCondLst>
                        <p:cond delay="indefinite"/>
                      </p:stCondLst>
                      <p:childTnLst>
                        <p:par>
                          <p:cTn id="637" fill="hold">
                            <p:stCondLst>
                              <p:cond delay="0"/>
                            </p:stCondLst>
                            <p:childTnLst>
                              <p:par>
                                <p:cTn id="638" nodeType="clickEffect" fill="hold" presetClass="entr" presetID="22" presetSubtype="8">
                                  <p:stCondLst>
                                    <p:cond delay="0"/>
                                  </p:stCondLst>
                                  <p:childTnLst>
                                    <p:set>
                                      <p:cBhvr>
                                        <p:cTn id="639" dur="1" fill="hold">
                                          <p:stCondLst>
                                            <p:cond delay="0"/>
                                          </p:stCondLst>
                                        </p:cTn>
                                        <p:tgtEl>
                                          <p:spTgt spid="931">
                                            <p:txEl>
                                              <p:pRg st="4" end="4"/>
                                            </p:txEl>
                                          </p:spTgt>
                                        </p:tgtEl>
                                        <p:attrNameLst>
                                          <p:attrName>style.visibility</p:attrName>
                                        </p:attrNameLst>
                                      </p:cBhvr>
                                      <p:to>
                                        <p:strVal val="visible"/>
                                      </p:to>
                                    </p:set>
                                    <p:animEffect filter="wipe(left)" transition="in">
                                      <p:cBhvr additive="repl">
                                        <p:cTn id="640" dur="500"/>
                                        <p:tgtEl>
                                          <p:spTgt spid="931">
                                            <p:txEl>
                                              <p:pRg st="4" end="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32"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933"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E7A0AC5E-D782-4D46-A6C1-5E570B68B9A6}"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pic>
        <p:nvPicPr>
          <p:cNvPr id="934" name="Picture 2" descr=""/>
          <p:cNvPicPr/>
          <p:nvPr/>
        </p:nvPicPr>
        <p:blipFill>
          <a:blip r:embed="rId1"/>
          <a:stretch/>
        </p:blipFill>
        <p:spPr>
          <a:xfrm>
            <a:off x="990720" y="4419720"/>
            <a:ext cx="7626240" cy="1879560"/>
          </a:xfrm>
          <a:prstGeom prst="rect">
            <a:avLst/>
          </a:prstGeom>
          <a:ln>
            <a:noFill/>
          </a:ln>
        </p:spPr>
      </p:pic>
      <p:sp>
        <p:nvSpPr>
          <p:cNvPr id="935" name="CustomShape 3"/>
          <p:cNvSpPr/>
          <p:nvPr/>
        </p:nvSpPr>
        <p:spPr>
          <a:xfrm>
            <a:off x="0" y="380880"/>
            <a:ext cx="9144000" cy="1143000"/>
          </a:xfrm>
          <a:prstGeom prst="rect">
            <a:avLst/>
          </a:prstGeom>
          <a:noFill/>
          <a:ln>
            <a:noFill/>
          </a:ln>
        </p:spPr>
        <p:style>
          <a:lnRef idx="0"/>
          <a:fillRef idx="0"/>
          <a:effectRef idx="0"/>
          <a:fontRef idx="minor"/>
        </p:style>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Molecular Geometry: Bent </a:t>
            </a:r>
            <a:endParaRPr b="0" lang="en-US" sz="4400" spc="-1" strike="noStrike">
              <a:solidFill>
                <a:srgbClr val="000000"/>
              </a:solidFill>
              <a:latin typeface="Times New Roman"/>
            </a:endParaRPr>
          </a:p>
        </p:txBody>
      </p:sp>
      <p:sp>
        <p:nvSpPr>
          <p:cNvPr id="936" name="CustomShape 4"/>
          <p:cNvSpPr/>
          <p:nvPr/>
        </p:nvSpPr>
        <p:spPr>
          <a:xfrm>
            <a:off x="685800" y="1447920"/>
            <a:ext cx="7772400" cy="3124080"/>
          </a:xfrm>
          <a:prstGeom prst="rect">
            <a:avLst/>
          </a:prstGeom>
          <a:noFill/>
          <a:ln>
            <a:noFill/>
          </a:ln>
        </p:spPr>
        <p:style>
          <a:lnRef idx="0"/>
          <a:fillRef idx="0"/>
          <a:effectRef idx="0"/>
          <a:fontRef idx="minor"/>
        </p:style>
        <p:txBody>
          <a:bodyPr lIns="90000" rIns="90000" tIns="46800" bIns="46800">
            <a:no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Electron groups around central atom = 3.</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Bonding groups = 2.</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Lone pairs = 1.</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Electron geometry = trigonal planar.</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Angle between electron groups = 120°.</a:t>
            </a:r>
            <a:endParaRPr b="0" lang="en-US" sz="3200" spc="-1" strike="noStrike">
              <a:solidFill>
                <a:srgbClr val="000000"/>
              </a:solidFill>
              <a:latin typeface="Times New Roman"/>
            </a:endParaRPr>
          </a:p>
        </p:txBody>
      </p:sp>
    </p:spTree>
  </p:cSld>
  <p:transition>
    <p:fade thruBlk="true"/>
  </p:transition>
  <p:timing>
    <p:tnLst>
      <p:par>
        <p:cTn id="641" dur="indefinite" restart="never" nodeType="tmRoot">
          <p:childTnLst>
            <p:seq>
              <p:cTn id="642" dur="indefinite" nodeType="mainSeq">
                <p:childTnLst>
                  <p:par>
                    <p:cTn id="643" fill="hold">
                      <p:stCondLst>
                        <p:cond delay="indefinite"/>
                      </p:stCondLst>
                      <p:childTnLst>
                        <p:par>
                          <p:cTn id="644" fill="hold">
                            <p:stCondLst>
                              <p:cond delay="0"/>
                            </p:stCondLst>
                            <p:childTnLst>
                              <p:par>
                                <p:cTn id="645" nodeType="clickEffect" fill="hold" presetClass="entr" presetID="22" presetSubtype="8">
                                  <p:stCondLst>
                                    <p:cond delay="0"/>
                                  </p:stCondLst>
                                  <p:childTnLst>
                                    <p:set>
                                      <p:cBhvr>
                                        <p:cTn id="646" dur="1" fill="hold">
                                          <p:stCondLst>
                                            <p:cond delay="0"/>
                                          </p:stCondLst>
                                        </p:cTn>
                                        <p:tgtEl>
                                          <p:spTgt spid="936">
                                            <p:txEl>
                                              <p:pRg st="0" end="0"/>
                                            </p:txEl>
                                          </p:spTgt>
                                        </p:tgtEl>
                                        <p:attrNameLst>
                                          <p:attrName>style.visibility</p:attrName>
                                        </p:attrNameLst>
                                      </p:cBhvr>
                                      <p:to>
                                        <p:strVal val="visible"/>
                                      </p:to>
                                    </p:set>
                                    <p:animEffect filter="wipe(left)" transition="in">
                                      <p:cBhvr additive="repl">
                                        <p:cTn id="647" dur="500"/>
                                        <p:tgtEl>
                                          <p:spTgt spid="936">
                                            <p:txEl>
                                              <p:pRg st="0" end="0"/>
                                            </p:txEl>
                                          </p:spTgt>
                                        </p:tgtEl>
                                      </p:cBhvr>
                                    </p:animEffect>
                                  </p:childTnLst>
                                </p:cTn>
                              </p:par>
                            </p:childTnLst>
                          </p:cTn>
                        </p:par>
                      </p:childTnLst>
                    </p:cTn>
                  </p:par>
                  <p:par>
                    <p:cTn id="648" fill="hold">
                      <p:stCondLst>
                        <p:cond delay="indefinite"/>
                      </p:stCondLst>
                      <p:childTnLst>
                        <p:par>
                          <p:cTn id="649" fill="hold">
                            <p:stCondLst>
                              <p:cond delay="0"/>
                            </p:stCondLst>
                            <p:childTnLst>
                              <p:par>
                                <p:cTn id="650" nodeType="clickEffect" fill="hold" presetClass="entr" presetID="22" presetSubtype="8">
                                  <p:stCondLst>
                                    <p:cond delay="0"/>
                                  </p:stCondLst>
                                  <p:childTnLst>
                                    <p:set>
                                      <p:cBhvr>
                                        <p:cTn id="651" dur="1" fill="hold">
                                          <p:stCondLst>
                                            <p:cond delay="0"/>
                                          </p:stCondLst>
                                        </p:cTn>
                                        <p:tgtEl>
                                          <p:spTgt spid="936">
                                            <p:txEl>
                                              <p:pRg st="1" end="1"/>
                                            </p:txEl>
                                          </p:spTgt>
                                        </p:tgtEl>
                                        <p:attrNameLst>
                                          <p:attrName>style.visibility</p:attrName>
                                        </p:attrNameLst>
                                      </p:cBhvr>
                                      <p:to>
                                        <p:strVal val="visible"/>
                                      </p:to>
                                    </p:set>
                                    <p:animEffect filter="wipe(left)" transition="in">
                                      <p:cBhvr additive="repl">
                                        <p:cTn id="652" dur="500"/>
                                        <p:tgtEl>
                                          <p:spTgt spid="936">
                                            <p:txEl>
                                              <p:pRg st="1" end="1"/>
                                            </p:txEl>
                                          </p:spTgt>
                                        </p:tgtEl>
                                      </p:cBhvr>
                                    </p:animEffect>
                                  </p:childTnLst>
                                </p:cTn>
                              </p:par>
                            </p:childTnLst>
                          </p:cTn>
                        </p:par>
                      </p:childTnLst>
                    </p:cTn>
                  </p:par>
                  <p:par>
                    <p:cTn id="653" fill="hold">
                      <p:stCondLst>
                        <p:cond delay="indefinite"/>
                      </p:stCondLst>
                      <p:childTnLst>
                        <p:par>
                          <p:cTn id="654" fill="hold">
                            <p:stCondLst>
                              <p:cond delay="0"/>
                            </p:stCondLst>
                            <p:childTnLst>
                              <p:par>
                                <p:cTn id="655" nodeType="clickEffect" fill="hold" presetClass="entr" presetID="22" presetSubtype="8">
                                  <p:stCondLst>
                                    <p:cond delay="0"/>
                                  </p:stCondLst>
                                  <p:childTnLst>
                                    <p:set>
                                      <p:cBhvr>
                                        <p:cTn id="656" dur="1" fill="hold">
                                          <p:stCondLst>
                                            <p:cond delay="0"/>
                                          </p:stCondLst>
                                        </p:cTn>
                                        <p:tgtEl>
                                          <p:spTgt spid="936">
                                            <p:txEl>
                                              <p:pRg st="2" end="2"/>
                                            </p:txEl>
                                          </p:spTgt>
                                        </p:tgtEl>
                                        <p:attrNameLst>
                                          <p:attrName>style.visibility</p:attrName>
                                        </p:attrNameLst>
                                      </p:cBhvr>
                                      <p:to>
                                        <p:strVal val="visible"/>
                                      </p:to>
                                    </p:set>
                                    <p:animEffect filter="wipe(left)" transition="in">
                                      <p:cBhvr additive="repl">
                                        <p:cTn id="657" dur="500"/>
                                        <p:tgtEl>
                                          <p:spTgt spid="936">
                                            <p:txEl>
                                              <p:pRg st="2" end="2"/>
                                            </p:txEl>
                                          </p:spTgt>
                                        </p:tgtEl>
                                      </p:cBhvr>
                                    </p:animEffect>
                                  </p:childTnLst>
                                </p:cTn>
                              </p:par>
                            </p:childTnLst>
                          </p:cTn>
                        </p:par>
                      </p:childTnLst>
                    </p:cTn>
                  </p:par>
                  <p:par>
                    <p:cTn id="658" fill="hold">
                      <p:stCondLst>
                        <p:cond delay="indefinite"/>
                      </p:stCondLst>
                      <p:childTnLst>
                        <p:par>
                          <p:cTn id="659" fill="hold">
                            <p:stCondLst>
                              <p:cond delay="0"/>
                            </p:stCondLst>
                            <p:childTnLst>
                              <p:par>
                                <p:cTn id="660" nodeType="clickEffect" fill="hold" presetClass="entr" presetID="22" presetSubtype="8">
                                  <p:stCondLst>
                                    <p:cond delay="0"/>
                                  </p:stCondLst>
                                  <p:childTnLst>
                                    <p:set>
                                      <p:cBhvr>
                                        <p:cTn id="661" dur="1" fill="hold">
                                          <p:stCondLst>
                                            <p:cond delay="0"/>
                                          </p:stCondLst>
                                        </p:cTn>
                                        <p:tgtEl>
                                          <p:spTgt spid="936">
                                            <p:txEl>
                                              <p:pRg st="3" end="3"/>
                                            </p:txEl>
                                          </p:spTgt>
                                        </p:tgtEl>
                                        <p:attrNameLst>
                                          <p:attrName>style.visibility</p:attrName>
                                        </p:attrNameLst>
                                      </p:cBhvr>
                                      <p:to>
                                        <p:strVal val="visible"/>
                                      </p:to>
                                    </p:set>
                                    <p:animEffect filter="wipe(left)" transition="in">
                                      <p:cBhvr additive="repl">
                                        <p:cTn id="662" dur="500"/>
                                        <p:tgtEl>
                                          <p:spTgt spid="936">
                                            <p:txEl>
                                              <p:pRg st="3" end="3"/>
                                            </p:txEl>
                                          </p:spTgt>
                                        </p:tgtEl>
                                      </p:cBhvr>
                                    </p:animEffect>
                                  </p:childTnLst>
                                </p:cTn>
                              </p:par>
                            </p:childTnLst>
                          </p:cTn>
                        </p:par>
                      </p:childTnLst>
                    </p:cTn>
                  </p:par>
                  <p:par>
                    <p:cTn id="663" fill="hold">
                      <p:stCondLst>
                        <p:cond delay="indefinite"/>
                      </p:stCondLst>
                      <p:childTnLst>
                        <p:par>
                          <p:cTn id="664" fill="hold">
                            <p:stCondLst>
                              <p:cond delay="0"/>
                            </p:stCondLst>
                            <p:childTnLst>
                              <p:par>
                                <p:cTn id="665" nodeType="clickEffect" fill="hold" presetClass="entr" presetID="22" presetSubtype="8">
                                  <p:stCondLst>
                                    <p:cond delay="0"/>
                                  </p:stCondLst>
                                  <p:childTnLst>
                                    <p:set>
                                      <p:cBhvr>
                                        <p:cTn id="666" dur="1" fill="hold">
                                          <p:stCondLst>
                                            <p:cond delay="0"/>
                                          </p:stCondLst>
                                        </p:cTn>
                                        <p:tgtEl>
                                          <p:spTgt spid="936">
                                            <p:txEl>
                                              <p:pRg st="4" end="4"/>
                                            </p:txEl>
                                          </p:spTgt>
                                        </p:tgtEl>
                                        <p:attrNameLst>
                                          <p:attrName>style.visibility</p:attrName>
                                        </p:attrNameLst>
                                      </p:cBhvr>
                                      <p:to>
                                        <p:strVal val="visible"/>
                                      </p:to>
                                    </p:set>
                                    <p:animEffect filter="wipe(left)" transition="in">
                                      <p:cBhvr additive="repl">
                                        <p:cTn id="667" dur="500"/>
                                        <p:tgtEl>
                                          <p:spTgt spid="936">
                                            <p:txEl>
                                              <p:pRg st="4" end="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37" name="CustomShape 1"/>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4081E236-C22A-4E2B-8DF6-41CC7F4D8D57}"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pic>
        <p:nvPicPr>
          <p:cNvPr id="938" name="Picture 2" descr=""/>
          <p:cNvPicPr/>
          <p:nvPr/>
        </p:nvPicPr>
        <p:blipFill>
          <a:blip r:embed="rId1"/>
          <a:stretch/>
        </p:blipFill>
        <p:spPr>
          <a:xfrm>
            <a:off x="2057400" y="4368960"/>
            <a:ext cx="5337000" cy="2489040"/>
          </a:xfrm>
          <a:prstGeom prst="rect">
            <a:avLst/>
          </a:prstGeom>
          <a:ln>
            <a:noFill/>
          </a:ln>
        </p:spPr>
      </p:pic>
      <p:sp>
        <p:nvSpPr>
          <p:cNvPr id="939" name="CustomShape 2"/>
          <p:cNvSpPr/>
          <p:nvPr/>
        </p:nvSpPr>
        <p:spPr>
          <a:xfrm>
            <a:off x="0" y="380880"/>
            <a:ext cx="9144000" cy="1143000"/>
          </a:xfrm>
          <a:prstGeom prst="rect">
            <a:avLst/>
          </a:prstGeom>
          <a:noFill/>
          <a:ln>
            <a:noFill/>
          </a:ln>
        </p:spPr>
        <p:style>
          <a:lnRef idx="0"/>
          <a:fillRef idx="0"/>
          <a:effectRef idx="0"/>
          <a:fontRef idx="minor"/>
        </p:style>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Molecular Geometry: Tetrahedral </a:t>
            </a:r>
            <a:endParaRPr b="0" lang="en-US" sz="4400" spc="-1" strike="noStrike">
              <a:solidFill>
                <a:srgbClr val="000000"/>
              </a:solidFill>
              <a:latin typeface="Times New Roman"/>
            </a:endParaRPr>
          </a:p>
        </p:txBody>
      </p:sp>
      <p:sp>
        <p:nvSpPr>
          <p:cNvPr id="940" name="CustomShape 3"/>
          <p:cNvSpPr/>
          <p:nvPr/>
        </p:nvSpPr>
        <p:spPr>
          <a:xfrm>
            <a:off x="685800" y="1447920"/>
            <a:ext cx="7772400" cy="3124080"/>
          </a:xfrm>
          <a:prstGeom prst="rect">
            <a:avLst/>
          </a:prstGeom>
          <a:noFill/>
          <a:ln>
            <a:noFill/>
          </a:ln>
        </p:spPr>
        <p:style>
          <a:lnRef idx="0"/>
          <a:fillRef idx="0"/>
          <a:effectRef idx="0"/>
          <a:fontRef idx="minor"/>
        </p:style>
        <p:txBody>
          <a:bodyPr lIns="90000" rIns="90000" tIns="46800" bIns="46800">
            <a:no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Electron groups around central atom = 4.</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Bonding groups = 4.</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Lone pairs = 0.</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Electron geometry = tetrahedral.</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Angle between electron groups = 109.5°.</a:t>
            </a:r>
            <a:endParaRPr b="0" lang="en-US" sz="3200" spc="-1" strike="noStrike">
              <a:solidFill>
                <a:srgbClr val="000000"/>
              </a:solidFill>
              <a:latin typeface="Times New Roman"/>
            </a:endParaRPr>
          </a:p>
        </p:txBody>
      </p:sp>
    </p:spTree>
  </p:cSld>
  <p:transition>
    <p:fade thruBlk="true"/>
  </p:transition>
  <p:timing>
    <p:tnLst>
      <p:par>
        <p:cTn id="668" dur="indefinite" restart="never" nodeType="tmRoot">
          <p:childTnLst>
            <p:seq>
              <p:cTn id="669" dur="indefinite" nodeType="mainSeq">
                <p:childTnLst>
                  <p:par>
                    <p:cTn id="670" fill="hold">
                      <p:stCondLst>
                        <p:cond delay="indefinite"/>
                      </p:stCondLst>
                      <p:childTnLst>
                        <p:par>
                          <p:cTn id="671" fill="hold">
                            <p:stCondLst>
                              <p:cond delay="0"/>
                            </p:stCondLst>
                            <p:childTnLst>
                              <p:par>
                                <p:cTn id="672" nodeType="clickEffect" fill="hold" presetClass="entr" presetID="22" presetSubtype="8">
                                  <p:stCondLst>
                                    <p:cond delay="0"/>
                                  </p:stCondLst>
                                  <p:childTnLst>
                                    <p:set>
                                      <p:cBhvr>
                                        <p:cTn id="673" dur="1" fill="hold">
                                          <p:stCondLst>
                                            <p:cond delay="0"/>
                                          </p:stCondLst>
                                        </p:cTn>
                                        <p:tgtEl>
                                          <p:spTgt spid="940">
                                            <p:txEl>
                                              <p:pRg st="0" end="0"/>
                                            </p:txEl>
                                          </p:spTgt>
                                        </p:tgtEl>
                                        <p:attrNameLst>
                                          <p:attrName>style.visibility</p:attrName>
                                        </p:attrNameLst>
                                      </p:cBhvr>
                                      <p:to>
                                        <p:strVal val="visible"/>
                                      </p:to>
                                    </p:set>
                                    <p:animEffect filter="wipe(left)" transition="in">
                                      <p:cBhvr additive="repl">
                                        <p:cTn id="674" dur="500"/>
                                        <p:tgtEl>
                                          <p:spTgt spid="940">
                                            <p:txEl>
                                              <p:pRg st="0" end="0"/>
                                            </p:txEl>
                                          </p:spTgt>
                                        </p:tgtEl>
                                      </p:cBhvr>
                                    </p:animEffect>
                                  </p:childTnLst>
                                </p:cTn>
                              </p:par>
                            </p:childTnLst>
                          </p:cTn>
                        </p:par>
                      </p:childTnLst>
                    </p:cTn>
                  </p:par>
                  <p:par>
                    <p:cTn id="675" fill="hold">
                      <p:stCondLst>
                        <p:cond delay="indefinite"/>
                      </p:stCondLst>
                      <p:childTnLst>
                        <p:par>
                          <p:cTn id="676" fill="hold">
                            <p:stCondLst>
                              <p:cond delay="0"/>
                            </p:stCondLst>
                            <p:childTnLst>
                              <p:par>
                                <p:cTn id="677" nodeType="clickEffect" fill="hold" presetClass="entr" presetID="22" presetSubtype="8">
                                  <p:stCondLst>
                                    <p:cond delay="0"/>
                                  </p:stCondLst>
                                  <p:childTnLst>
                                    <p:set>
                                      <p:cBhvr>
                                        <p:cTn id="678" dur="1" fill="hold">
                                          <p:stCondLst>
                                            <p:cond delay="0"/>
                                          </p:stCondLst>
                                        </p:cTn>
                                        <p:tgtEl>
                                          <p:spTgt spid="940">
                                            <p:txEl>
                                              <p:pRg st="1" end="1"/>
                                            </p:txEl>
                                          </p:spTgt>
                                        </p:tgtEl>
                                        <p:attrNameLst>
                                          <p:attrName>style.visibility</p:attrName>
                                        </p:attrNameLst>
                                      </p:cBhvr>
                                      <p:to>
                                        <p:strVal val="visible"/>
                                      </p:to>
                                    </p:set>
                                    <p:animEffect filter="wipe(left)" transition="in">
                                      <p:cBhvr additive="repl">
                                        <p:cTn id="679" dur="500"/>
                                        <p:tgtEl>
                                          <p:spTgt spid="940">
                                            <p:txEl>
                                              <p:pRg st="1" end="1"/>
                                            </p:txEl>
                                          </p:spTgt>
                                        </p:tgtEl>
                                      </p:cBhvr>
                                    </p:animEffect>
                                  </p:childTnLst>
                                </p:cTn>
                              </p:par>
                            </p:childTnLst>
                          </p:cTn>
                        </p:par>
                      </p:childTnLst>
                    </p:cTn>
                  </p:par>
                  <p:par>
                    <p:cTn id="680" fill="hold">
                      <p:stCondLst>
                        <p:cond delay="indefinite"/>
                      </p:stCondLst>
                      <p:childTnLst>
                        <p:par>
                          <p:cTn id="681" fill="hold">
                            <p:stCondLst>
                              <p:cond delay="0"/>
                            </p:stCondLst>
                            <p:childTnLst>
                              <p:par>
                                <p:cTn id="682" nodeType="clickEffect" fill="hold" presetClass="entr" presetID="22" presetSubtype="8">
                                  <p:stCondLst>
                                    <p:cond delay="0"/>
                                  </p:stCondLst>
                                  <p:childTnLst>
                                    <p:set>
                                      <p:cBhvr>
                                        <p:cTn id="683" dur="1" fill="hold">
                                          <p:stCondLst>
                                            <p:cond delay="0"/>
                                          </p:stCondLst>
                                        </p:cTn>
                                        <p:tgtEl>
                                          <p:spTgt spid="940">
                                            <p:txEl>
                                              <p:pRg st="2" end="2"/>
                                            </p:txEl>
                                          </p:spTgt>
                                        </p:tgtEl>
                                        <p:attrNameLst>
                                          <p:attrName>style.visibility</p:attrName>
                                        </p:attrNameLst>
                                      </p:cBhvr>
                                      <p:to>
                                        <p:strVal val="visible"/>
                                      </p:to>
                                    </p:set>
                                    <p:animEffect filter="wipe(left)" transition="in">
                                      <p:cBhvr additive="repl">
                                        <p:cTn id="684" dur="500"/>
                                        <p:tgtEl>
                                          <p:spTgt spid="940">
                                            <p:txEl>
                                              <p:pRg st="2" end="2"/>
                                            </p:txEl>
                                          </p:spTgt>
                                        </p:tgtEl>
                                      </p:cBhvr>
                                    </p:animEffect>
                                  </p:childTnLst>
                                </p:cTn>
                              </p:par>
                            </p:childTnLst>
                          </p:cTn>
                        </p:par>
                      </p:childTnLst>
                    </p:cTn>
                  </p:par>
                  <p:par>
                    <p:cTn id="685" fill="hold">
                      <p:stCondLst>
                        <p:cond delay="indefinite"/>
                      </p:stCondLst>
                      <p:childTnLst>
                        <p:par>
                          <p:cTn id="686" fill="hold">
                            <p:stCondLst>
                              <p:cond delay="0"/>
                            </p:stCondLst>
                            <p:childTnLst>
                              <p:par>
                                <p:cTn id="687" nodeType="clickEffect" fill="hold" presetClass="entr" presetID="22" presetSubtype="8">
                                  <p:stCondLst>
                                    <p:cond delay="0"/>
                                  </p:stCondLst>
                                  <p:childTnLst>
                                    <p:set>
                                      <p:cBhvr>
                                        <p:cTn id="688" dur="1" fill="hold">
                                          <p:stCondLst>
                                            <p:cond delay="0"/>
                                          </p:stCondLst>
                                        </p:cTn>
                                        <p:tgtEl>
                                          <p:spTgt spid="940">
                                            <p:txEl>
                                              <p:pRg st="3" end="3"/>
                                            </p:txEl>
                                          </p:spTgt>
                                        </p:tgtEl>
                                        <p:attrNameLst>
                                          <p:attrName>style.visibility</p:attrName>
                                        </p:attrNameLst>
                                      </p:cBhvr>
                                      <p:to>
                                        <p:strVal val="visible"/>
                                      </p:to>
                                    </p:set>
                                    <p:animEffect filter="wipe(left)" transition="in">
                                      <p:cBhvr additive="repl">
                                        <p:cTn id="689" dur="500"/>
                                        <p:tgtEl>
                                          <p:spTgt spid="940">
                                            <p:txEl>
                                              <p:pRg st="3" end="3"/>
                                            </p:txEl>
                                          </p:spTgt>
                                        </p:tgtEl>
                                      </p:cBhvr>
                                    </p:animEffect>
                                  </p:childTnLst>
                                </p:cTn>
                              </p:par>
                            </p:childTnLst>
                          </p:cTn>
                        </p:par>
                      </p:childTnLst>
                    </p:cTn>
                  </p:par>
                  <p:par>
                    <p:cTn id="690" fill="hold">
                      <p:stCondLst>
                        <p:cond delay="indefinite"/>
                      </p:stCondLst>
                      <p:childTnLst>
                        <p:par>
                          <p:cTn id="691" fill="hold">
                            <p:stCondLst>
                              <p:cond delay="0"/>
                            </p:stCondLst>
                            <p:childTnLst>
                              <p:par>
                                <p:cTn id="692" nodeType="clickEffect" fill="hold" presetClass="entr" presetID="22" presetSubtype="8">
                                  <p:stCondLst>
                                    <p:cond delay="0"/>
                                  </p:stCondLst>
                                  <p:childTnLst>
                                    <p:set>
                                      <p:cBhvr>
                                        <p:cTn id="693" dur="1" fill="hold">
                                          <p:stCondLst>
                                            <p:cond delay="0"/>
                                          </p:stCondLst>
                                        </p:cTn>
                                        <p:tgtEl>
                                          <p:spTgt spid="940">
                                            <p:txEl>
                                              <p:pRg st="4" end="4"/>
                                            </p:txEl>
                                          </p:spTgt>
                                        </p:tgtEl>
                                        <p:attrNameLst>
                                          <p:attrName>style.visibility</p:attrName>
                                        </p:attrNameLst>
                                      </p:cBhvr>
                                      <p:to>
                                        <p:strVal val="visible"/>
                                      </p:to>
                                    </p:set>
                                    <p:animEffect filter="wipe(left)" transition="in">
                                      <p:cBhvr additive="repl">
                                        <p:cTn id="694" dur="500"/>
                                        <p:tgtEl>
                                          <p:spTgt spid="940">
                                            <p:txEl>
                                              <p:pRg st="4" end="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1" name="CustomShape 1"/>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1D590A5E-F7EE-46A7-AC24-C3B25E5A5D24}"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pic>
        <p:nvPicPr>
          <p:cNvPr id="942" name="Picture 2" descr=""/>
          <p:cNvPicPr/>
          <p:nvPr/>
        </p:nvPicPr>
        <p:blipFill>
          <a:blip r:embed="rId1"/>
          <a:stretch/>
        </p:blipFill>
        <p:spPr>
          <a:xfrm>
            <a:off x="1371600" y="4648320"/>
            <a:ext cx="6397560" cy="1942920"/>
          </a:xfrm>
          <a:prstGeom prst="rect">
            <a:avLst/>
          </a:prstGeom>
          <a:ln>
            <a:noFill/>
          </a:ln>
        </p:spPr>
      </p:pic>
      <p:sp>
        <p:nvSpPr>
          <p:cNvPr id="943" name="CustomShape 2"/>
          <p:cNvSpPr/>
          <p:nvPr/>
        </p:nvSpPr>
        <p:spPr>
          <a:xfrm>
            <a:off x="0" y="380880"/>
            <a:ext cx="9144000" cy="1143000"/>
          </a:xfrm>
          <a:prstGeom prst="rect">
            <a:avLst/>
          </a:prstGeom>
          <a:noFill/>
          <a:ln>
            <a:noFill/>
          </a:ln>
        </p:spPr>
        <p:style>
          <a:lnRef idx="0"/>
          <a:fillRef idx="0"/>
          <a:effectRef idx="0"/>
          <a:fontRef idx="minor"/>
        </p:style>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Molecular Geometry: Trigonal Pyramid </a:t>
            </a:r>
            <a:endParaRPr b="0" lang="en-US" sz="4400" spc="-1" strike="noStrike">
              <a:solidFill>
                <a:srgbClr val="000000"/>
              </a:solidFill>
              <a:latin typeface="Times New Roman"/>
            </a:endParaRPr>
          </a:p>
        </p:txBody>
      </p:sp>
      <p:sp>
        <p:nvSpPr>
          <p:cNvPr id="944" name="CustomShape 3"/>
          <p:cNvSpPr/>
          <p:nvPr/>
        </p:nvSpPr>
        <p:spPr>
          <a:xfrm>
            <a:off x="685800" y="1447920"/>
            <a:ext cx="7772400" cy="3124080"/>
          </a:xfrm>
          <a:prstGeom prst="rect">
            <a:avLst/>
          </a:prstGeom>
          <a:noFill/>
          <a:ln>
            <a:noFill/>
          </a:ln>
        </p:spPr>
        <p:style>
          <a:lnRef idx="0"/>
          <a:fillRef idx="0"/>
          <a:effectRef idx="0"/>
          <a:fontRef idx="minor"/>
        </p:style>
        <p:txBody>
          <a:bodyPr lIns="90000" rIns="90000" tIns="46800" bIns="46800">
            <a:no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Electron groups around central atom = 4.</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Bonding groups = 3.</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Lone pairs = 1.</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Electron geometry = tetrahedral.</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Angle between electron groups = 109.5°.</a:t>
            </a:r>
            <a:endParaRPr b="0" lang="en-US" sz="3200" spc="-1" strike="noStrike">
              <a:solidFill>
                <a:srgbClr val="000000"/>
              </a:solidFill>
              <a:latin typeface="Times New Roman"/>
            </a:endParaRPr>
          </a:p>
        </p:txBody>
      </p:sp>
    </p:spTree>
  </p:cSld>
  <p:transition>
    <p:fade thruBlk="true"/>
  </p:transition>
  <p:timing>
    <p:tnLst>
      <p:par>
        <p:cTn id="695" dur="indefinite" restart="never" nodeType="tmRoot">
          <p:childTnLst>
            <p:seq>
              <p:cTn id="696" dur="indefinite" nodeType="mainSeq">
                <p:childTnLst>
                  <p:par>
                    <p:cTn id="697" fill="hold">
                      <p:stCondLst>
                        <p:cond delay="indefinite"/>
                      </p:stCondLst>
                      <p:childTnLst>
                        <p:par>
                          <p:cTn id="698" fill="hold">
                            <p:stCondLst>
                              <p:cond delay="0"/>
                            </p:stCondLst>
                            <p:childTnLst>
                              <p:par>
                                <p:cTn id="699" nodeType="clickEffect" fill="hold" presetClass="entr" presetID="22" presetSubtype="8">
                                  <p:stCondLst>
                                    <p:cond delay="0"/>
                                  </p:stCondLst>
                                  <p:childTnLst>
                                    <p:set>
                                      <p:cBhvr>
                                        <p:cTn id="700" dur="1" fill="hold">
                                          <p:stCondLst>
                                            <p:cond delay="0"/>
                                          </p:stCondLst>
                                        </p:cTn>
                                        <p:tgtEl>
                                          <p:spTgt spid="944">
                                            <p:txEl>
                                              <p:pRg st="0" end="0"/>
                                            </p:txEl>
                                          </p:spTgt>
                                        </p:tgtEl>
                                        <p:attrNameLst>
                                          <p:attrName>style.visibility</p:attrName>
                                        </p:attrNameLst>
                                      </p:cBhvr>
                                      <p:to>
                                        <p:strVal val="visible"/>
                                      </p:to>
                                    </p:set>
                                    <p:animEffect filter="wipe(left)" transition="in">
                                      <p:cBhvr additive="repl">
                                        <p:cTn id="701" dur="500"/>
                                        <p:tgtEl>
                                          <p:spTgt spid="944">
                                            <p:txEl>
                                              <p:pRg st="0" end="0"/>
                                            </p:txEl>
                                          </p:spTgt>
                                        </p:tgtEl>
                                      </p:cBhvr>
                                    </p:animEffect>
                                  </p:childTnLst>
                                </p:cTn>
                              </p:par>
                            </p:childTnLst>
                          </p:cTn>
                        </p:par>
                      </p:childTnLst>
                    </p:cTn>
                  </p:par>
                  <p:par>
                    <p:cTn id="702" fill="hold">
                      <p:stCondLst>
                        <p:cond delay="indefinite"/>
                      </p:stCondLst>
                      <p:childTnLst>
                        <p:par>
                          <p:cTn id="703" fill="hold">
                            <p:stCondLst>
                              <p:cond delay="0"/>
                            </p:stCondLst>
                            <p:childTnLst>
                              <p:par>
                                <p:cTn id="704" nodeType="clickEffect" fill="hold" presetClass="entr" presetID="22" presetSubtype="8">
                                  <p:stCondLst>
                                    <p:cond delay="0"/>
                                  </p:stCondLst>
                                  <p:childTnLst>
                                    <p:set>
                                      <p:cBhvr>
                                        <p:cTn id="705" dur="1" fill="hold">
                                          <p:stCondLst>
                                            <p:cond delay="0"/>
                                          </p:stCondLst>
                                        </p:cTn>
                                        <p:tgtEl>
                                          <p:spTgt spid="944">
                                            <p:txEl>
                                              <p:pRg st="1" end="1"/>
                                            </p:txEl>
                                          </p:spTgt>
                                        </p:tgtEl>
                                        <p:attrNameLst>
                                          <p:attrName>style.visibility</p:attrName>
                                        </p:attrNameLst>
                                      </p:cBhvr>
                                      <p:to>
                                        <p:strVal val="visible"/>
                                      </p:to>
                                    </p:set>
                                    <p:animEffect filter="wipe(left)" transition="in">
                                      <p:cBhvr additive="repl">
                                        <p:cTn id="706" dur="500"/>
                                        <p:tgtEl>
                                          <p:spTgt spid="944">
                                            <p:txEl>
                                              <p:pRg st="1" end="1"/>
                                            </p:txEl>
                                          </p:spTgt>
                                        </p:tgtEl>
                                      </p:cBhvr>
                                    </p:animEffect>
                                  </p:childTnLst>
                                </p:cTn>
                              </p:par>
                            </p:childTnLst>
                          </p:cTn>
                        </p:par>
                      </p:childTnLst>
                    </p:cTn>
                  </p:par>
                  <p:par>
                    <p:cTn id="707" fill="hold">
                      <p:stCondLst>
                        <p:cond delay="indefinite"/>
                      </p:stCondLst>
                      <p:childTnLst>
                        <p:par>
                          <p:cTn id="708" fill="hold">
                            <p:stCondLst>
                              <p:cond delay="0"/>
                            </p:stCondLst>
                            <p:childTnLst>
                              <p:par>
                                <p:cTn id="709" nodeType="clickEffect" fill="hold" presetClass="entr" presetID="22" presetSubtype="8">
                                  <p:stCondLst>
                                    <p:cond delay="0"/>
                                  </p:stCondLst>
                                  <p:childTnLst>
                                    <p:set>
                                      <p:cBhvr>
                                        <p:cTn id="710" dur="1" fill="hold">
                                          <p:stCondLst>
                                            <p:cond delay="0"/>
                                          </p:stCondLst>
                                        </p:cTn>
                                        <p:tgtEl>
                                          <p:spTgt spid="944">
                                            <p:txEl>
                                              <p:pRg st="2" end="2"/>
                                            </p:txEl>
                                          </p:spTgt>
                                        </p:tgtEl>
                                        <p:attrNameLst>
                                          <p:attrName>style.visibility</p:attrName>
                                        </p:attrNameLst>
                                      </p:cBhvr>
                                      <p:to>
                                        <p:strVal val="visible"/>
                                      </p:to>
                                    </p:set>
                                    <p:animEffect filter="wipe(left)" transition="in">
                                      <p:cBhvr additive="repl">
                                        <p:cTn id="711" dur="500"/>
                                        <p:tgtEl>
                                          <p:spTgt spid="944">
                                            <p:txEl>
                                              <p:pRg st="2" end="2"/>
                                            </p:txEl>
                                          </p:spTgt>
                                        </p:tgtEl>
                                      </p:cBhvr>
                                    </p:animEffect>
                                  </p:childTnLst>
                                </p:cTn>
                              </p:par>
                            </p:childTnLst>
                          </p:cTn>
                        </p:par>
                      </p:childTnLst>
                    </p:cTn>
                  </p:par>
                  <p:par>
                    <p:cTn id="712" fill="hold">
                      <p:stCondLst>
                        <p:cond delay="indefinite"/>
                      </p:stCondLst>
                      <p:childTnLst>
                        <p:par>
                          <p:cTn id="713" fill="hold">
                            <p:stCondLst>
                              <p:cond delay="0"/>
                            </p:stCondLst>
                            <p:childTnLst>
                              <p:par>
                                <p:cTn id="714" nodeType="clickEffect" fill="hold" presetClass="entr" presetID="22" presetSubtype="8">
                                  <p:stCondLst>
                                    <p:cond delay="0"/>
                                  </p:stCondLst>
                                  <p:childTnLst>
                                    <p:set>
                                      <p:cBhvr>
                                        <p:cTn id="715" dur="1" fill="hold">
                                          <p:stCondLst>
                                            <p:cond delay="0"/>
                                          </p:stCondLst>
                                        </p:cTn>
                                        <p:tgtEl>
                                          <p:spTgt spid="944">
                                            <p:txEl>
                                              <p:pRg st="3" end="3"/>
                                            </p:txEl>
                                          </p:spTgt>
                                        </p:tgtEl>
                                        <p:attrNameLst>
                                          <p:attrName>style.visibility</p:attrName>
                                        </p:attrNameLst>
                                      </p:cBhvr>
                                      <p:to>
                                        <p:strVal val="visible"/>
                                      </p:to>
                                    </p:set>
                                    <p:animEffect filter="wipe(left)" transition="in">
                                      <p:cBhvr additive="repl">
                                        <p:cTn id="716" dur="500"/>
                                        <p:tgtEl>
                                          <p:spTgt spid="944">
                                            <p:txEl>
                                              <p:pRg st="3" end="3"/>
                                            </p:txEl>
                                          </p:spTgt>
                                        </p:tgtEl>
                                      </p:cBhvr>
                                    </p:animEffect>
                                  </p:childTnLst>
                                </p:cTn>
                              </p:par>
                            </p:childTnLst>
                          </p:cTn>
                        </p:par>
                      </p:childTnLst>
                    </p:cTn>
                  </p:par>
                  <p:par>
                    <p:cTn id="717" fill="hold">
                      <p:stCondLst>
                        <p:cond delay="indefinite"/>
                      </p:stCondLst>
                      <p:childTnLst>
                        <p:par>
                          <p:cTn id="718" fill="hold">
                            <p:stCondLst>
                              <p:cond delay="0"/>
                            </p:stCondLst>
                            <p:childTnLst>
                              <p:par>
                                <p:cTn id="719" nodeType="clickEffect" fill="hold" presetClass="entr" presetID="22" presetSubtype="8">
                                  <p:stCondLst>
                                    <p:cond delay="0"/>
                                  </p:stCondLst>
                                  <p:childTnLst>
                                    <p:set>
                                      <p:cBhvr>
                                        <p:cTn id="720" dur="1" fill="hold">
                                          <p:stCondLst>
                                            <p:cond delay="0"/>
                                          </p:stCondLst>
                                        </p:cTn>
                                        <p:tgtEl>
                                          <p:spTgt spid="944">
                                            <p:txEl>
                                              <p:pRg st="4" end="4"/>
                                            </p:txEl>
                                          </p:spTgt>
                                        </p:tgtEl>
                                        <p:attrNameLst>
                                          <p:attrName>style.visibility</p:attrName>
                                        </p:attrNameLst>
                                      </p:cBhvr>
                                      <p:to>
                                        <p:strVal val="visible"/>
                                      </p:to>
                                    </p:set>
                                    <p:animEffect filter="wipe(left)" transition="in">
                                      <p:cBhvr additive="repl">
                                        <p:cTn id="721" dur="500"/>
                                        <p:tgtEl>
                                          <p:spTgt spid="944">
                                            <p:txEl>
                                              <p:pRg st="4" end="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5"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946"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290734BC-948E-4FE1-8DB8-FF3588E1BD13}"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pic>
        <p:nvPicPr>
          <p:cNvPr id="947" name="Picture 2" descr=""/>
          <p:cNvPicPr/>
          <p:nvPr/>
        </p:nvPicPr>
        <p:blipFill>
          <a:blip r:embed="rId1"/>
          <a:stretch/>
        </p:blipFill>
        <p:spPr>
          <a:xfrm>
            <a:off x="1600200" y="4800600"/>
            <a:ext cx="6099120" cy="1523880"/>
          </a:xfrm>
          <a:prstGeom prst="rect">
            <a:avLst/>
          </a:prstGeom>
          <a:ln>
            <a:noFill/>
          </a:ln>
        </p:spPr>
      </p:pic>
      <p:sp>
        <p:nvSpPr>
          <p:cNvPr id="948" name="CustomShape 3"/>
          <p:cNvSpPr/>
          <p:nvPr/>
        </p:nvSpPr>
        <p:spPr>
          <a:xfrm>
            <a:off x="0" y="380880"/>
            <a:ext cx="9144000" cy="1143000"/>
          </a:xfrm>
          <a:prstGeom prst="rect">
            <a:avLst/>
          </a:prstGeom>
          <a:noFill/>
          <a:ln>
            <a:noFill/>
          </a:ln>
        </p:spPr>
        <p:style>
          <a:lnRef idx="0"/>
          <a:fillRef idx="0"/>
          <a:effectRef idx="0"/>
          <a:fontRef idx="minor"/>
        </p:style>
        <p:txBody>
          <a:bodyPr lIns="90000" rIns="90000" tIns="46800" bIns="4680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Molecular Geometry: Bent </a:t>
            </a:r>
            <a:endParaRPr b="0" lang="en-US" sz="4400" spc="-1" strike="noStrike">
              <a:solidFill>
                <a:srgbClr val="000000"/>
              </a:solidFill>
              <a:latin typeface="Times New Roman"/>
            </a:endParaRPr>
          </a:p>
        </p:txBody>
      </p:sp>
      <p:sp>
        <p:nvSpPr>
          <p:cNvPr id="949" name="CustomShape 4"/>
          <p:cNvSpPr/>
          <p:nvPr/>
        </p:nvSpPr>
        <p:spPr>
          <a:xfrm>
            <a:off x="685800" y="1447920"/>
            <a:ext cx="7772400" cy="3124080"/>
          </a:xfrm>
          <a:prstGeom prst="rect">
            <a:avLst/>
          </a:prstGeom>
          <a:noFill/>
          <a:ln>
            <a:noFill/>
          </a:ln>
        </p:spPr>
        <p:style>
          <a:lnRef idx="0"/>
          <a:fillRef idx="0"/>
          <a:effectRef idx="0"/>
          <a:fontRef idx="minor"/>
        </p:style>
        <p:txBody>
          <a:bodyPr lIns="90000" rIns="90000" tIns="46800" bIns="46800">
            <a:no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Electron groups around central atom = 4.</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Bonding groups = 2.</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Lone pairs = 2.</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Electron geometry = tetrahedral.</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Angle between electron groups = 109.5°.</a:t>
            </a:r>
            <a:endParaRPr b="0" lang="en-US" sz="3200" spc="-1" strike="noStrike">
              <a:solidFill>
                <a:srgbClr val="000000"/>
              </a:solidFill>
              <a:latin typeface="Times New Roman"/>
            </a:endParaRPr>
          </a:p>
        </p:txBody>
      </p:sp>
    </p:spTree>
  </p:cSld>
  <p:transition>
    <p:fade thruBlk="true"/>
  </p:transition>
  <p:timing>
    <p:tnLst>
      <p:par>
        <p:cTn id="722" dur="indefinite" restart="never" nodeType="tmRoot">
          <p:childTnLst>
            <p:seq>
              <p:cTn id="723" dur="indefinite" nodeType="mainSeq">
                <p:childTnLst>
                  <p:par>
                    <p:cTn id="724" fill="hold">
                      <p:stCondLst>
                        <p:cond delay="indefinite"/>
                      </p:stCondLst>
                      <p:childTnLst>
                        <p:par>
                          <p:cTn id="725" fill="hold">
                            <p:stCondLst>
                              <p:cond delay="0"/>
                            </p:stCondLst>
                            <p:childTnLst>
                              <p:par>
                                <p:cTn id="726" nodeType="clickEffect" fill="hold" presetClass="entr" presetID="22" presetSubtype="8">
                                  <p:stCondLst>
                                    <p:cond delay="0"/>
                                  </p:stCondLst>
                                  <p:childTnLst>
                                    <p:set>
                                      <p:cBhvr>
                                        <p:cTn id="727" dur="1" fill="hold">
                                          <p:stCondLst>
                                            <p:cond delay="0"/>
                                          </p:stCondLst>
                                        </p:cTn>
                                        <p:tgtEl>
                                          <p:spTgt spid="949">
                                            <p:txEl>
                                              <p:pRg st="0" end="0"/>
                                            </p:txEl>
                                          </p:spTgt>
                                        </p:tgtEl>
                                        <p:attrNameLst>
                                          <p:attrName>style.visibility</p:attrName>
                                        </p:attrNameLst>
                                      </p:cBhvr>
                                      <p:to>
                                        <p:strVal val="visible"/>
                                      </p:to>
                                    </p:set>
                                    <p:animEffect filter="wipe(left)" transition="in">
                                      <p:cBhvr additive="repl">
                                        <p:cTn id="728" dur="500"/>
                                        <p:tgtEl>
                                          <p:spTgt spid="949">
                                            <p:txEl>
                                              <p:pRg st="0" end="0"/>
                                            </p:txEl>
                                          </p:spTgt>
                                        </p:tgtEl>
                                      </p:cBhvr>
                                    </p:animEffect>
                                  </p:childTnLst>
                                </p:cTn>
                              </p:par>
                            </p:childTnLst>
                          </p:cTn>
                        </p:par>
                      </p:childTnLst>
                    </p:cTn>
                  </p:par>
                  <p:par>
                    <p:cTn id="729" fill="hold">
                      <p:stCondLst>
                        <p:cond delay="indefinite"/>
                      </p:stCondLst>
                      <p:childTnLst>
                        <p:par>
                          <p:cTn id="730" fill="hold">
                            <p:stCondLst>
                              <p:cond delay="0"/>
                            </p:stCondLst>
                            <p:childTnLst>
                              <p:par>
                                <p:cTn id="731" nodeType="clickEffect" fill="hold" presetClass="entr" presetID="22" presetSubtype="8">
                                  <p:stCondLst>
                                    <p:cond delay="0"/>
                                  </p:stCondLst>
                                  <p:childTnLst>
                                    <p:set>
                                      <p:cBhvr>
                                        <p:cTn id="732" dur="1" fill="hold">
                                          <p:stCondLst>
                                            <p:cond delay="0"/>
                                          </p:stCondLst>
                                        </p:cTn>
                                        <p:tgtEl>
                                          <p:spTgt spid="949">
                                            <p:txEl>
                                              <p:pRg st="1" end="1"/>
                                            </p:txEl>
                                          </p:spTgt>
                                        </p:tgtEl>
                                        <p:attrNameLst>
                                          <p:attrName>style.visibility</p:attrName>
                                        </p:attrNameLst>
                                      </p:cBhvr>
                                      <p:to>
                                        <p:strVal val="visible"/>
                                      </p:to>
                                    </p:set>
                                    <p:animEffect filter="wipe(left)" transition="in">
                                      <p:cBhvr additive="repl">
                                        <p:cTn id="733" dur="500"/>
                                        <p:tgtEl>
                                          <p:spTgt spid="949">
                                            <p:txEl>
                                              <p:pRg st="1" end="1"/>
                                            </p:txEl>
                                          </p:spTgt>
                                        </p:tgtEl>
                                      </p:cBhvr>
                                    </p:animEffect>
                                  </p:childTnLst>
                                </p:cTn>
                              </p:par>
                            </p:childTnLst>
                          </p:cTn>
                        </p:par>
                      </p:childTnLst>
                    </p:cTn>
                  </p:par>
                  <p:par>
                    <p:cTn id="734" fill="hold">
                      <p:stCondLst>
                        <p:cond delay="indefinite"/>
                      </p:stCondLst>
                      <p:childTnLst>
                        <p:par>
                          <p:cTn id="735" fill="hold">
                            <p:stCondLst>
                              <p:cond delay="0"/>
                            </p:stCondLst>
                            <p:childTnLst>
                              <p:par>
                                <p:cTn id="736" nodeType="clickEffect" fill="hold" presetClass="entr" presetID="22" presetSubtype="8">
                                  <p:stCondLst>
                                    <p:cond delay="0"/>
                                  </p:stCondLst>
                                  <p:childTnLst>
                                    <p:set>
                                      <p:cBhvr>
                                        <p:cTn id="737" dur="1" fill="hold">
                                          <p:stCondLst>
                                            <p:cond delay="0"/>
                                          </p:stCondLst>
                                        </p:cTn>
                                        <p:tgtEl>
                                          <p:spTgt spid="949">
                                            <p:txEl>
                                              <p:pRg st="2" end="2"/>
                                            </p:txEl>
                                          </p:spTgt>
                                        </p:tgtEl>
                                        <p:attrNameLst>
                                          <p:attrName>style.visibility</p:attrName>
                                        </p:attrNameLst>
                                      </p:cBhvr>
                                      <p:to>
                                        <p:strVal val="visible"/>
                                      </p:to>
                                    </p:set>
                                    <p:animEffect filter="wipe(left)" transition="in">
                                      <p:cBhvr additive="repl">
                                        <p:cTn id="738" dur="500"/>
                                        <p:tgtEl>
                                          <p:spTgt spid="949">
                                            <p:txEl>
                                              <p:pRg st="2" end="2"/>
                                            </p:txEl>
                                          </p:spTgt>
                                        </p:tgtEl>
                                      </p:cBhvr>
                                    </p:animEffect>
                                  </p:childTnLst>
                                </p:cTn>
                              </p:par>
                            </p:childTnLst>
                          </p:cTn>
                        </p:par>
                      </p:childTnLst>
                    </p:cTn>
                  </p:par>
                  <p:par>
                    <p:cTn id="739" fill="hold">
                      <p:stCondLst>
                        <p:cond delay="indefinite"/>
                      </p:stCondLst>
                      <p:childTnLst>
                        <p:par>
                          <p:cTn id="740" fill="hold">
                            <p:stCondLst>
                              <p:cond delay="0"/>
                            </p:stCondLst>
                            <p:childTnLst>
                              <p:par>
                                <p:cTn id="741" nodeType="clickEffect" fill="hold" presetClass="entr" presetID="22" presetSubtype="8">
                                  <p:stCondLst>
                                    <p:cond delay="0"/>
                                  </p:stCondLst>
                                  <p:childTnLst>
                                    <p:set>
                                      <p:cBhvr>
                                        <p:cTn id="742" dur="1" fill="hold">
                                          <p:stCondLst>
                                            <p:cond delay="0"/>
                                          </p:stCondLst>
                                        </p:cTn>
                                        <p:tgtEl>
                                          <p:spTgt spid="949">
                                            <p:txEl>
                                              <p:pRg st="3" end="3"/>
                                            </p:txEl>
                                          </p:spTgt>
                                        </p:tgtEl>
                                        <p:attrNameLst>
                                          <p:attrName>style.visibility</p:attrName>
                                        </p:attrNameLst>
                                      </p:cBhvr>
                                      <p:to>
                                        <p:strVal val="visible"/>
                                      </p:to>
                                    </p:set>
                                    <p:animEffect filter="wipe(left)" transition="in">
                                      <p:cBhvr additive="repl">
                                        <p:cTn id="743" dur="500"/>
                                        <p:tgtEl>
                                          <p:spTgt spid="949">
                                            <p:txEl>
                                              <p:pRg st="3" end="3"/>
                                            </p:txEl>
                                          </p:spTgt>
                                        </p:tgtEl>
                                      </p:cBhvr>
                                    </p:animEffect>
                                  </p:childTnLst>
                                </p:cTn>
                              </p:par>
                            </p:childTnLst>
                          </p:cTn>
                        </p:par>
                      </p:childTnLst>
                    </p:cTn>
                  </p:par>
                  <p:par>
                    <p:cTn id="744" fill="hold">
                      <p:stCondLst>
                        <p:cond delay="indefinite"/>
                      </p:stCondLst>
                      <p:childTnLst>
                        <p:par>
                          <p:cTn id="745" fill="hold">
                            <p:stCondLst>
                              <p:cond delay="0"/>
                            </p:stCondLst>
                            <p:childTnLst>
                              <p:par>
                                <p:cTn id="746" nodeType="clickEffect" fill="hold" presetClass="entr" presetID="22" presetSubtype="8">
                                  <p:stCondLst>
                                    <p:cond delay="0"/>
                                  </p:stCondLst>
                                  <p:childTnLst>
                                    <p:set>
                                      <p:cBhvr>
                                        <p:cTn id="747" dur="1" fill="hold">
                                          <p:stCondLst>
                                            <p:cond delay="0"/>
                                          </p:stCondLst>
                                        </p:cTn>
                                        <p:tgtEl>
                                          <p:spTgt spid="949">
                                            <p:txEl>
                                              <p:pRg st="4" end="4"/>
                                            </p:txEl>
                                          </p:spTgt>
                                        </p:tgtEl>
                                        <p:attrNameLst>
                                          <p:attrName>style.visibility</p:attrName>
                                        </p:attrNameLst>
                                      </p:cBhvr>
                                      <p:to>
                                        <p:strVal val="visible"/>
                                      </p:to>
                                    </p:set>
                                    <p:animEffect filter="wipe(left)" transition="in">
                                      <p:cBhvr additive="repl">
                                        <p:cTn id="748" dur="500"/>
                                        <p:tgtEl>
                                          <p:spTgt spid="949">
                                            <p:txEl>
                                              <p:pRg st="4" end="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aphicFrame>
        <p:nvGraphicFramePr>
          <p:cNvPr id="950" name="Object 1"/>
          <p:cNvGraphicFramePr/>
          <p:nvPr/>
        </p:nvGraphicFramePr>
        <p:xfrm>
          <a:off x="839880" y="235080"/>
          <a:ext cx="7208640" cy="6622920"/>
        </p:xfrm>
        <a:graphic>
          <a:graphicData uri="http://schemas.openxmlformats.org/presentationml/2006/ole">
            <p:oleObj progId="Word.Document.12" r:id="rId1" spid="">
              <p:embed/>
            </p:oleObj>
          </a:graphicData>
        </a:graphic>
      </p:graphicFrame>
      <p:sp>
        <p:nvSpPr>
          <p:cNvPr id="951"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3A4E0E1A-C63F-4796-9232-B3A2B472FEEE}"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sld>
</file>

<file path=ppt/slides/slide7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52" name="TextShape 1"/>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000" spc="-1" strike="noStrike">
                <a:solidFill>
                  <a:srgbClr val="9900ff"/>
                </a:solidFill>
                <a:latin typeface="Times New Roman"/>
              </a:rPr>
              <a:t>Predicting the Molecular Shapes </a:t>
            </a:r>
            <a:br/>
            <a:r>
              <a:rPr b="0" lang="en-US" sz="4000" spc="-1" strike="noStrike">
                <a:solidFill>
                  <a:srgbClr val="9900ff"/>
                </a:solidFill>
                <a:latin typeface="Times New Roman"/>
              </a:rPr>
              <a:t>Around Central Atoms</a:t>
            </a:r>
            <a:endParaRPr b="0" lang="en-US" sz="4000" spc="-1" strike="noStrike">
              <a:solidFill>
                <a:srgbClr val="9900ff"/>
              </a:solidFill>
              <a:latin typeface="Times New Roman"/>
            </a:endParaRPr>
          </a:p>
        </p:txBody>
      </p:sp>
      <p:sp>
        <p:nvSpPr>
          <p:cNvPr id="953" name="TextShape 2"/>
          <p:cNvSpPr txBox="1"/>
          <p:nvPr/>
        </p:nvSpPr>
        <p:spPr>
          <a:xfrm>
            <a:off x="685800" y="1981080"/>
            <a:ext cx="7772400" cy="4114800"/>
          </a:xfrm>
          <a:prstGeom prst="rect">
            <a:avLst/>
          </a:prstGeom>
          <a:noFill/>
          <a:ln>
            <a:noFill/>
          </a:ln>
        </p:spPr>
        <p:txBody>
          <a:bodyPr>
            <a:normAutofit/>
          </a:bodyPr>
          <a:p>
            <a:pPr marL="609480" indent="-609480">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1.</a:t>
            </a:r>
            <a:r>
              <a:rPr b="0" lang="en-US" sz="2800" spc="-1" strike="noStrike">
                <a:solidFill>
                  <a:srgbClr val="000000"/>
                </a:solidFill>
                <a:latin typeface="Times New Roman"/>
              </a:rPr>
              <a:t>	</a:t>
            </a:r>
            <a:r>
              <a:rPr b="0" lang="en-US" sz="2800" spc="-1" strike="noStrike">
                <a:solidFill>
                  <a:srgbClr val="000000"/>
                </a:solidFill>
                <a:latin typeface="Times New Roman"/>
              </a:rPr>
              <a:t>Draw the Lewis structure.</a:t>
            </a:r>
            <a:endParaRPr b="0" lang="en-US" sz="2800" spc="-1" strike="noStrike">
              <a:solidFill>
                <a:srgbClr val="000000"/>
              </a:solidFill>
              <a:latin typeface="Times New Roman"/>
            </a:endParaRPr>
          </a:p>
          <a:p>
            <a:pPr marL="609480" indent="-609480">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2.</a:t>
            </a:r>
            <a:r>
              <a:rPr b="0" lang="en-US" sz="2800" spc="-1" strike="noStrike">
                <a:solidFill>
                  <a:srgbClr val="000000"/>
                </a:solidFill>
                <a:latin typeface="Times New Roman"/>
              </a:rPr>
              <a:t>	</a:t>
            </a:r>
            <a:r>
              <a:rPr b="0" lang="en-US" sz="2800" spc="-1" strike="noStrike">
                <a:solidFill>
                  <a:srgbClr val="000000"/>
                </a:solidFill>
                <a:latin typeface="Times New Roman"/>
              </a:rPr>
              <a:t>Determine the number of electron groups around the central atom.</a:t>
            </a:r>
            <a:endParaRPr b="0" lang="en-US" sz="2800" spc="-1" strike="noStrike">
              <a:solidFill>
                <a:srgbClr val="000000"/>
              </a:solidFill>
              <a:latin typeface="Times New Roman"/>
            </a:endParaRPr>
          </a:p>
          <a:p>
            <a:pPr marL="609480" indent="-609480">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3.</a:t>
            </a:r>
            <a:r>
              <a:rPr b="0" lang="en-US" sz="2800" spc="-1" strike="noStrike">
                <a:solidFill>
                  <a:srgbClr val="000000"/>
                </a:solidFill>
                <a:latin typeface="Times New Roman"/>
              </a:rPr>
              <a:t>	</a:t>
            </a:r>
            <a:r>
              <a:rPr b="0" lang="en-US" sz="2800" spc="-1" strike="noStrike">
                <a:solidFill>
                  <a:srgbClr val="000000"/>
                </a:solidFill>
                <a:latin typeface="Times New Roman"/>
              </a:rPr>
              <a:t>Classify each electron group as bonding or lone pair, and count each type.</a:t>
            </a:r>
            <a:endParaRPr b="0" lang="en-US" sz="2800" spc="-1" strike="noStrike">
              <a:solidFill>
                <a:srgbClr val="000000"/>
              </a:solidFill>
              <a:latin typeface="Times New Roman"/>
            </a:endParaRPr>
          </a:p>
          <a:p>
            <a:pPr lvl="1" marL="990360" indent="-533160">
              <a:spcBef>
                <a:spcPts val="598"/>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Remember: Multiple bonds count as one group.</a:t>
            </a:r>
            <a:endParaRPr b="0" lang="en-US" sz="2400" spc="-1" strike="noStrike">
              <a:solidFill>
                <a:srgbClr val="000000"/>
              </a:solidFill>
              <a:latin typeface="Times New Roman"/>
            </a:endParaRPr>
          </a:p>
          <a:p>
            <a:pPr marL="609480" indent="-609480">
              <a:spcBef>
                <a:spcPts val="697"/>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4.</a:t>
            </a:r>
            <a:r>
              <a:rPr b="0" lang="en-US" sz="2800" spc="-1" strike="noStrike">
                <a:solidFill>
                  <a:srgbClr val="000000"/>
                </a:solidFill>
                <a:latin typeface="Times New Roman"/>
              </a:rPr>
              <a:t>	</a:t>
            </a:r>
            <a:r>
              <a:rPr b="0" lang="en-US" sz="2800" spc="-1" strike="noStrike">
                <a:solidFill>
                  <a:srgbClr val="000000"/>
                </a:solidFill>
                <a:latin typeface="Times New Roman"/>
              </a:rPr>
              <a:t>Use the previous slide’s table to determine the shape and bond angles.</a:t>
            </a:r>
            <a:endParaRPr b="0" lang="en-US" sz="2800" spc="-1" strike="noStrike">
              <a:solidFill>
                <a:srgbClr val="000000"/>
              </a:solidFill>
              <a:latin typeface="Times New Roman"/>
            </a:endParaRPr>
          </a:p>
        </p:txBody>
      </p:sp>
      <p:sp>
        <p:nvSpPr>
          <p:cNvPr id="954" name="CustomShape 3"/>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955" name="CustomShape 4"/>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D6BA1DF6-1A38-41AE-9ABA-9B519EAF6CE3}"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sld>
</file>

<file path=ppt/slides/slide7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56" name="TextShape 1"/>
          <p:cNvSpPr txBox="1"/>
          <p:nvPr/>
        </p:nvSpPr>
        <p:spPr>
          <a:xfrm>
            <a:off x="685800" y="76320"/>
            <a:ext cx="7772400" cy="91440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9900ff"/>
                </a:solidFill>
                <a:latin typeface="Times New Roman"/>
              </a:rPr>
              <a:t>Practice—Predict the Molecular Geometry Around the Central Atom</a:t>
            </a:r>
            <a:endParaRPr b="0" lang="en-US" sz="3600" spc="-1" strike="noStrike">
              <a:solidFill>
                <a:srgbClr val="9900ff"/>
              </a:solidFill>
              <a:latin typeface="Times New Roman"/>
            </a:endParaRPr>
          </a:p>
        </p:txBody>
      </p:sp>
      <p:sp>
        <p:nvSpPr>
          <p:cNvPr id="957" name="TextShape 2"/>
          <p:cNvSpPr txBox="1"/>
          <p:nvPr/>
        </p:nvSpPr>
        <p:spPr>
          <a:xfrm>
            <a:off x="685440" y="1219320"/>
            <a:ext cx="3809880" cy="4876560"/>
          </a:xfrm>
          <a:prstGeom prst="rect">
            <a:avLst/>
          </a:prstGeom>
          <a:noFill/>
          <a:ln>
            <a:noFill/>
          </a:ln>
        </p:spPr>
        <p:txBody>
          <a:bodyPr lIns="90360" rIns="90360" tIns="44280" bIns="44280">
            <a:normAutofit/>
          </a:bodyPr>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ClO</a:t>
            </a:r>
            <a:r>
              <a:rPr b="0" lang="en-US" sz="2800" spc="-1" strike="noStrike" baseline="-25000">
                <a:solidFill>
                  <a:srgbClr val="000000"/>
                </a:solidFill>
                <a:latin typeface="Times New Roman"/>
              </a:rPr>
              <a:t>2</a:t>
            </a:r>
            <a:r>
              <a:rPr b="0" lang="en-US" sz="2800" spc="-1" strike="noStrike" baseline="30000">
                <a:solidFill>
                  <a:srgbClr val="000000"/>
                </a:solidFill>
                <a:latin typeface="Times New Roman"/>
                <a:ea typeface="Times New Roman"/>
              </a:rPr>
              <a:t>−</a:t>
            </a:r>
            <a:endParaRPr b="0" lang="en-US" sz="2800" spc="-1" strike="noStrike">
              <a:solidFill>
                <a:srgbClr val="000000"/>
              </a:solidFill>
              <a:latin typeface="Times New Roman"/>
            </a:endParaRPr>
          </a:p>
          <a:p>
            <a:pPr marL="342720" indent="-342720">
              <a:spcBef>
                <a:spcPts val="105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H</a:t>
            </a:r>
            <a:r>
              <a:rPr b="0" lang="en-US" sz="2800" spc="-1" strike="noStrike" baseline="-25000">
                <a:solidFill>
                  <a:srgbClr val="000000"/>
                </a:solidFill>
                <a:latin typeface="Times New Roman"/>
              </a:rPr>
              <a:t>3</a:t>
            </a:r>
            <a:r>
              <a:rPr b="0" lang="en-US" sz="2800" spc="-1" strike="noStrike">
                <a:solidFill>
                  <a:srgbClr val="000000"/>
                </a:solidFill>
                <a:latin typeface="Times New Roman"/>
              </a:rPr>
              <a:t>BO</a:t>
            </a:r>
            <a:r>
              <a:rPr b="0" lang="en-US" sz="2800" spc="-1" strike="noStrike" baseline="-25000">
                <a:solidFill>
                  <a:srgbClr val="000000"/>
                </a:solidFill>
                <a:latin typeface="Times New Roman"/>
              </a:rPr>
              <a:t>3</a:t>
            </a:r>
            <a:endParaRPr b="0" lang="en-US" sz="2800" spc="-1" strike="noStrike">
              <a:solidFill>
                <a:srgbClr val="000000"/>
              </a:solidFill>
              <a:latin typeface="Times New Roman"/>
            </a:endParaRPr>
          </a:p>
          <a:p>
            <a:pPr marL="342720" indent="-342720">
              <a:spcBef>
                <a:spcPts val="105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NO</a:t>
            </a:r>
            <a:r>
              <a:rPr b="0" lang="en-US" sz="2800" spc="-1" strike="noStrike" baseline="-25000">
                <a:solidFill>
                  <a:srgbClr val="000000"/>
                </a:solidFill>
                <a:latin typeface="Times New Roman"/>
              </a:rPr>
              <a:t>2</a:t>
            </a:r>
            <a:r>
              <a:rPr b="0" lang="en-US" sz="2800" spc="-1" strike="noStrike" baseline="30000">
                <a:solidFill>
                  <a:srgbClr val="000000"/>
                </a:solidFill>
                <a:latin typeface="Times New Roman"/>
              </a:rPr>
              <a:t>-1</a:t>
            </a:r>
            <a:endParaRPr b="0" lang="en-US" sz="2800" spc="-1" strike="noStrike">
              <a:solidFill>
                <a:srgbClr val="000000"/>
              </a:solidFill>
              <a:latin typeface="Times New Roman"/>
            </a:endParaRPr>
          </a:p>
        </p:txBody>
      </p:sp>
      <p:sp>
        <p:nvSpPr>
          <p:cNvPr id="958" name="TextShape 3"/>
          <p:cNvSpPr txBox="1"/>
          <p:nvPr/>
        </p:nvSpPr>
        <p:spPr>
          <a:xfrm>
            <a:off x="4647960" y="1219320"/>
            <a:ext cx="3809880" cy="4876560"/>
          </a:xfrm>
          <a:prstGeom prst="rect">
            <a:avLst/>
          </a:prstGeom>
          <a:noFill/>
          <a:ln>
            <a:noFill/>
          </a:ln>
        </p:spPr>
        <p:txBody>
          <a:bodyPr lIns="90360" rIns="90360" tIns="44280" bIns="44280">
            <a:normAutofit/>
          </a:bodyPr>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H</a:t>
            </a:r>
            <a:r>
              <a:rPr b="0" lang="en-US" sz="2800" spc="-1" strike="noStrike" baseline="-25000">
                <a:solidFill>
                  <a:srgbClr val="000000"/>
                </a:solidFill>
                <a:latin typeface="Times New Roman"/>
              </a:rPr>
              <a:t>3</a:t>
            </a:r>
            <a:r>
              <a:rPr b="0" lang="en-US" sz="2800" spc="-1" strike="noStrike">
                <a:solidFill>
                  <a:srgbClr val="000000"/>
                </a:solidFill>
                <a:latin typeface="Times New Roman"/>
              </a:rPr>
              <a:t>PO</a:t>
            </a:r>
            <a:r>
              <a:rPr b="0" lang="en-US" sz="2800" spc="-1" strike="noStrike" baseline="-25000">
                <a:solidFill>
                  <a:srgbClr val="000000"/>
                </a:solidFill>
                <a:latin typeface="Times New Roman"/>
              </a:rPr>
              <a:t>4</a:t>
            </a:r>
            <a:endParaRPr b="0" lang="en-US" sz="2800" spc="-1" strike="noStrike">
              <a:solidFill>
                <a:srgbClr val="000000"/>
              </a:solidFill>
              <a:latin typeface="Times New Roman"/>
            </a:endParaRPr>
          </a:p>
          <a:p>
            <a:pPr marL="342720" indent="-342720">
              <a:spcBef>
                <a:spcPts val="105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SO</a:t>
            </a:r>
            <a:r>
              <a:rPr b="0" lang="en-US" sz="2800" spc="-1" strike="noStrike" baseline="-25000">
                <a:solidFill>
                  <a:srgbClr val="000000"/>
                </a:solidFill>
                <a:latin typeface="Times New Roman"/>
              </a:rPr>
              <a:t>3</a:t>
            </a:r>
            <a:r>
              <a:rPr b="0" lang="en-US" sz="2800" spc="-1" strike="noStrike" baseline="30000">
                <a:solidFill>
                  <a:srgbClr val="000000"/>
                </a:solidFill>
                <a:latin typeface="Times New Roman"/>
              </a:rPr>
              <a:t>2</a:t>
            </a:r>
            <a:r>
              <a:rPr b="0" lang="en-US" sz="2800" spc="-1" strike="noStrike" baseline="30000">
                <a:solidFill>
                  <a:srgbClr val="000000"/>
                </a:solidFill>
                <a:latin typeface="Times New Roman"/>
                <a:ea typeface="Times New Roman"/>
              </a:rPr>
              <a:t>−</a:t>
            </a:r>
            <a:endParaRPr b="0" lang="en-US" sz="2800" spc="-1" strike="noStrike">
              <a:solidFill>
                <a:srgbClr val="000000"/>
              </a:solidFill>
              <a:latin typeface="Times New Roman"/>
            </a:endParaRPr>
          </a:p>
          <a:p>
            <a:pPr marL="342720" indent="-342720">
              <a:spcBef>
                <a:spcPts val="105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P</a:t>
            </a:r>
            <a:r>
              <a:rPr b="0" lang="en-US" sz="2800" spc="-1" strike="noStrike" baseline="-25000">
                <a:solidFill>
                  <a:srgbClr val="000000"/>
                </a:solidFill>
                <a:latin typeface="Times New Roman"/>
              </a:rPr>
              <a:t>2</a:t>
            </a:r>
            <a:r>
              <a:rPr b="0" lang="en-US" sz="2800" spc="-1" strike="noStrike">
                <a:solidFill>
                  <a:srgbClr val="000000"/>
                </a:solidFill>
                <a:latin typeface="Times New Roman"/>
              </a:rPr>
              <a:t>H</a:t>
            </a:r>
            <a:r>
              <a:rPr b="0" lang="en-US" sz="2800" spc="-1" strike="noStrike" baseline="-25000">
                <a:solidFill>
                  <a:srgbClr val="000000"/>
                </a:solidFill>
                <a:latin typeface="Times New Roman"/>
              </a:rPr>
              <a:t>4</a:t>
            </a:r>
            <a:endParaRPr b="0" lang="en-US" sz="2800" spc="-1" strike="noStrike">
              <a:solidFill>
                <a:srgbClr val="000000"/>
              </a:solidFill>
              <a:latin typeface="Times New Roman"/>
            </a:endParaRPr>
          </a:p>
        </p:txBody>
      </p:sp>
      <p:graphicFrame>
        <p:nvGraphicFramePr>
          <p:cNvPr id="959" name="Object 4"/>
          <p:cNvGraphicFramePr/>
          <p:nvPr/>
        </p:nvGraphicFramePr>
        <p:xfrm>
          <a:off x="6200640" y="971640"/>
          <a:ext cx="2562480" cy="1958760"/>
        </p:xfrm>
        <a:graphic>
          <a:graphicData uri="http://schemas.openxmlformats.org/presentationml/2006/ole">
            <p:oleObj r:id="rId1" spid="">
              <p:embed/>
            </p:oleObj>
          </a:graphicData>
        </a:graphic>
      </p:graphicFrame>
      <p:graphicFrame>
        <p:nvGraphicFramePr>
          <p:cNvPr id="960" name="Object 5"/>
          <p:cNvGraphicFramePr/>
          <p:nvPr/>
        </p:nvGraphicFramePr>
        <p:xfrm>
          <a:off x="6353280" y="2955960"/>
          <a:ext cx="2181240" cy="1774800"/>
        </p:xfrm>
        <a:graphic>
          <a:graphicData uri="http://schemas.openxmlformats.org/presentationml/2006/ole">
            <p:oleObj r:id="rId2" spid="">
              <p:embed/>
            </p:oleObj>
          </a:graphicData>
        </a:graphic>
      </p:graphicFrame>
      <p:graphicFrame>
        <p:nvGraphicFramePr>
          <p:cNvPr id="961" name="Object 6"/>
          <p:cNvGraphicFramePr/>
          <p:nvPr/>
        </p:nvGraphicFramePr>
        <p:xfrm>
          <a:off x="1905120" y="5181480"/>
          <a:ext cx="2152440" cy="1019160"/>
        </p:xfrm>
        <a:graphic>
          <a:graphicData uri="http://schemas.openxmlformats.org/presentationml/2006/ole">
            <p:oleObj r:id="rId3" spid="">
              <p:embed/>
            </p:oleObj>
          </a:graphicData>
        </a:graphic>
      </p:graphicFrame>
      <p:graphicFrame>
        <p:nvGraphicFramePr>
          <p:cNvPr id="962" name="Object 7"/>
          <p:cNvGraphicFramePr/>
          <p:nvPr/>
        </p:nvGraphicFramePr>
        <p:xfrm>
          <a:off x="6248520" y="5029200"/>
          <a:ext cx="2371680" cy="1397160"/>
        </p:xfrm>
        <a:graphic>
          <a:graphicData uri="http://schemas.openxmlformats.org/presentationml/2006/ole">
            <p:oleObj r:id="rId4" spid="">
              <p:embed/>
            </p:oleObj>
          </a:graphicData>
        </a:graphic>
      </p:graphicFrame>
      <p:graphicFrame>
        <p:nvGraphicFramePr>
          <p:cNvPr id="963" name="Object 8"/>
          <p:cNvGraphicFramePr/>
          <p:nvPr/>
        </p:nvGraphicFramePr>
        <p:xfrm>
          <a:off x="1371600" y="3303720"/>
          <a:ext cx="2666880" cy="1411200"/>
        </p:xfrm>
        <a:graphic>
          <a:graphicData uri="http://schemas.openxmlformats.org/presentationml/2006/ole">
            <p:oleObj r:id="rId5" spid="">
              <p:embed/>
            </p:oleObj>
          </a:graphicData>
        </a:graphic>
      </p:graphicFrame>
      <p:graphicFrame>
        <p:nvGraphicFramePr>
          <p:cNvPr id="964" name="Object 9"/>
          <p:cNvGraphicFramePr/>
          <p:nvPr/>
        </p:nvGraphicFramePr>
        <p:xfrm>
          <a:off x="1162080" y="1784520"/>
          <a:ext cx="2190600" cy="1012680"/>
        </p:xfrm>
        <a:graphic>
          <a:graphicData uri="http://schemas.openxmlformats.org/presentationml/2006/ole">
            <p:oleObj r:id="rId6" spid="">
              <p:embed/>
            </p:oleObj>
          </a:graphicData>
        </a:graphic>
      </p:graphicFrame>
      <p:sp>
        <p:nvSpPr>
          <p:cNvPr id="965" name="CustomShape 10"/>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966" name="CustomShape 11"/>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2BA49552-7702-4FF5-82FD-FBE535357188}"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sld>
</file>

<file path=ppt/slides/slide7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67" name="TextShape 1"/>
          <p:cNvSpPr txBox="1"/>
          <p:nvPr/>
        </p:nvSpPr>
        <p:spPr>
          <a:xfrm>
            <a:off x="228240" y="75960"/>
            <a:ext cx="8534520" cy="114300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9900ff"/>
                </a:solidFill>
                <a:latin typeface="Times New Roman"/>
              </a:rPr>
              <a:t>Practice—Predict the Molecular Geometry Around the Central Atom, Continued</a:t>
            </a:r>
            <a:endParaRPr b="0" lang="en-US" sz="3600" spc="-1" strike="noStrike">
              <a:solidFill>
                <a:srgbClr val="9900ff"/>
              </a:solidFill>
              <a:latin typeface="Times New Roman"/>
            </a:endParaRPr>
          </a:p>
        </p:txBody>
      </p:sp>
      <p:sp>
        <p:nvSpPr>
          <p:cNvPr id="968" name="TextShape 2"/>
          <p:cNvSpPr txBox="1"/>
          <p:nvPr/>
        </p:nvSpPr>
        <p:spPr>
          <a:xfrm>
            <a:off x="685440" y="1219320"/>
            <a:ext cx="3809880" cy="4876560"/>
          </a:xfrm>
          <a:prstGeom prst="rect">
            <a:avLst/>
          </a:prstGeom>
          <a:noFill/>
          <a:ln>
            <a:noFill/>
          </a:ln>
        </p:spPr>
        <p:txBody>
          <a:bodyPr lIns="90360" rIns="90360" tIns="44280" bIns="44280">
            <a:normAutofit/>
          </a:bodyPr>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ClO</a:t>
            </a:r>
            <a:r>
              <a:rPr b="0" lang="en-US" sz="2800" spc="-1" strike="noStrike" baseline="-25000">
                <a:solidFill>
                  <a:srgbClr val="000000"/>
                </a:solidFill>
                <a:latin typeface="Times New Roman"/>
              </a:rPr>
              <a:t>2</a:t>
            </a:r>
            <a:r>
              <a:rPr b="0" lang="en-US" sz="2800" spc="-1" strike="noStrike" baseline="30000">
                <a:solidFill>
                  <a:srgbClr val="000000"/>
                </a:solidFill>
                <a:latin typeface="Times New Roman"/>
                <a:ea typeface="Times New Roman"/>
              </a:rPr>
              <a:t>−</a:t>
            </a:r>
            <a:endParaRPr b="0" lang="en-US" sz="2800" spc="-1" strike="noStrike">
              <a:solidFill>
                <a:srgbClr val="000000"/>
              </a:solidFill>
              <a:latin typeface="Times New Roman"/>
            </a:endParaRPr>
          </a:p>
          <a:p>
            <a:pPr marL="342720" indent="-342720">
              <a:spcBef>
                <a:spcPts val="105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H</a:t>
            </a:r>
            <a:r>
              <a:rPr b="0" lang="en-US" sz="2800" spc="-1" strike="noStrike" baseline="-25000">
                <a:solidFill>
                  <a:srgbClr val="000000"/>
                </a:solidFill>
                <a:latin typeface="Times New Roman"/>
              </a:rPr>
              <a:t>3</a:t>
            </a:r>
            <a:r>
              <a:rPr b="0" lang="en-US" sz="2800" spc="-1" strike="noStrike">
                <a:solidFill>
                  <a:srgbClr val="000000"/>
                </a:solidFill>
                <a:latin typeface="Times New Roman"/>
              </a:rPr>
              <a:t>BO</a:t>
            </a:r>
            <a:r>
              <a:rPr b="0" lang="en-US" sz="2800" spc="-1" strike="noStrike" baseline="-25000">
                <a:solidFill>
                  <a:srgbClr val="000000"/>
                </a:solidFill>
                <a:latin typeface="Times New Roman"/>
              </a:rPr>
              <a:t>3</a:t>
            </a:r>
            <a:endParaRPr b="0" lang="en-US" sz="2800" spc="-1" strike="noStrike">
              <a:solidFill>
                <a:srgbClr val="000000"/>
              </a:solidFill>
              <a:latin typeface="Times New Roman"/>
            </a:endParaRPr>
          </a:p>
          <a:p>
            <a:pPr marL="342720" indent="-342720">
              <a:spcBef>
                <a:spcPts val="105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NO</a:t>
            </a:r>
            <a:r>
              <a:rPr b="0" lang="en-US" sz="2800" spc="-1" strike="noStrike" baseline="-25000">
                <a:solidFill>
                  <a:srgbClr val="000000"/>
                </a:solidFill>
                <a:latin typeface="Times New Roman"/>
              </a:rPr>
              <a:t>2</a:t>
            </a:r>
            <a:r>
              <a:rPr b="0" lang="en-US" sz="2800" spc="-1" strike="noStrike" baseline="30000">
                <a:solidFill>
                  <a:srgbClr val="000000"/>
                </a:solidFill>
                <a:latin typeface="Times New Roman"/>
              </a:rPr>
              <a:t>-1</a:t>
            </a:r>
            <a:endParaRPr b="0" lang="en-US" sz="2800" spc="-1" strike="noStrike">
              <a:solidFill>
                <a:srgbClr val="000000"/>
              </a:solidFill>
              <a:latin typeface="Times New Roman"/>
            </a:endParaRPr>
          </a:p>
        </p:txBody>
      </p:sp>
      <p:sp>
        <p:nvSpPr>
          <p:cNvPr id="969" name="TextShape 3"/>
          <p:cNvSpPr txBox="1"/>
          <p:nvPr/>
        </p:nvSpPr>
        <p:spPr>
          <a:xfrm>
            <a:off x="4647960" y="1219320"/>
            <a:ext cx="3809880" cy="4876560"/>
          </a:xfrm>
          <a:prstGeom prst="rect">
            <a:avLst/>
          </a:prstGeom>
          <a:noFill/>
          <a:ln>
            <a:noFill/>
          </a:ln>
        </p:spPr>
        <p:txBody>
          <a:bodyPr lIns="90360" rIns="90360" tIns="44280" bIns="44280">
            <a:normAutofit/>
          </a:bodyPr>
          <a:p>
            <a:pPr marL="342720" indent="-342720">
              <a:spcBef>
                <a:spcPts val="697"/>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H</a:t>
            </a:r>
            <a:r>
              <a:rPr b="0" lang="en-US" sz="2800" spc="-1" strike="noStrike" baseline="-25000">
                <a:solidFill>
                  <a:srgbClr val="000000"/>
                </a:solidFill>
                <a:latin typeface="Times New Roman"/>
              </a:rPr>
              <a:t>3</a:t>
            </a:r>
            <a:r>
              <a:rPr b="0" lang="en-US" sz="2800" spc="-1" strike="noStrike">
                <a:solidFill>
                  <a:srgbClr val="000000"/>
                </a:solidFill>
                <a:latin typeface="Times New Roman"/>
              </a:rPr>
              <a:t>PO</a:t>
            </a:r>
            <a:r>
              <a:rPr b="0" lang="en-US" sz="2800" spc="-1" strike="noStrike" baseline="-25000">
                <a:solidFill>
                  <a:srgbClr val="000000"/>
                </a:solidFill>
                <a:latin typeface="Times New Roman"/>
              </a:rPr>
              <a:t>4</a:t>
            </a:r>
            <a:endParaRPr b="0" lang="en-US" sz="2800" spc="-1" strike="noStrike">
              <a:solidFill>
                <a:srgbClr val="000000"/>
              </a:solidFill>
              <a:latin typeface="Times New Roman"/>
            </a:endParaRPr>
          </a:p>
          <a:p>
            <a:pPr marL="342720" indent="-342720">
              <a:spcBef>
                <a:spcPts val="105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SO</a:t>
            </a:r>
            <a:r>
              <a:rPr b="0" lang="en-US" sz="2800" spc="-1" strike="noStrike" baseline="-25000">
                <a:solidFill>
                  <a:srgbClr val="000000"/>
                </a:solidFill>
                <a:latin typeface="Times New Roman"/>
              </a:rPr>
              <a:t>3</a:t>
            </a:r>
            <a:r>
              <a:rPr b="0" lang="en-US" sz="2800" spc="-1" strike="noStrike" baseline="30000">
                <a:solidFill>
                  <a:srgbClr val="000000"/>
                </a:solidFill>
                <a:latin typeface="Times New Roman"/>
              </a:rPr>
              <a:t>2</a:t>
            </a:r>
            <a:r>
              <a:rPr b="0" lang="en-US" sz="2800" spc="-1" strike="noStrike" baseline="30000">
                <a:solidFill>
                  <a:srgbClr val="000000"/>
                </a:solidFill>
                <a:latin typeface="Times New Roman"/>
                <a:ea typeface="Times New Roman"/>
              </a:rPr>
              <a:t>−</a:t>
            </a:r>
            <a:endParaRPr b="0" lang="en-US" sz="2800" spc="-1" strike="noStrike">
              <a:solidFill>
                <a:srgbClr val="000000"/>
              </a:solidFill>
              <a:latin typeface="Times New Roman"/>
            </a:endParaRPr>
          </a:p>
          <a:p>
            <a:pPr marL="342720" indent="-342720">
              <a:spcBef>
                <a:spcPts val="105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P</a:t>
            </a:r>
            <a:r>
              <a:rPr b="0" lang="en-US" sz="2800" spc="-1" strike="noStrike" baseline="-25000">
                <a:solidFill>
                  <a:srgbClr val="000000"/>
                </a:solidFill>
                <a:latin typeface="Times New Roman"/>
              </a:rPr>
              <a:t>2</a:t>
            </a:r>
            <a:r>
              <a:rPr b="0" lang="en-US" sz="2800" spc="-1" strike="noStrike">
                <a:solidFill>
                  <a:srgbClr val="000000"/>
                </a:solidFill>
                <a:latin typeface="Times New Roman"/>
              </a:rPr>
              <a:t>H</a:t>
            </a:r>
            <a:r>
              <a:rPr b="0" lang="en-US" sz="2800" spc="-1" strike="noStrike" baseline="-25000">
                <a:solidFill>
                  <a:srgbClr val="000000"/>
                </a:solidFill>
                <a:latin typeface="Times New Roman"/>
              </a:rPr>
              <a:t>4</a:t>
            </a:r>
            <a:endParaRPr b="0" lang="en-US" sz="2800" spc="-1" strike="noStrike">
              <a:solidFill>
                <a:srgbClr val="000000"/>
              </a:solidFill>
              <a:latin typeface="Times New Roman"/>
            </a:endParaRPr>
          </a:p>
        </p:txBody>
      </p:sp>
      <p:graphicFrame>
        <p:nvGraphicFramePr>
          <p:cNvPr id="970" name="Object 4"/>
          <p:cNvGraphicFramePr/>
          <p:nvPr/>
        </p:nvGraphicFramePr>
        <p:xfrm>
          <a:off x="6200640" y="971640"/>
          <a:ext cx="2562480" cy="1958760"/>
        </p:xfrm>
        <a:graphic>
          <a:graphicData uri="http://schemas.openxmlformats.org/presentationml/2006/ole">
            <p:oleObj r:id="rId1" spid="">
              <p:embed/>
            </p:oleObj>
          </a:graphicData>
        </a:graphic>
      </p:graphicFrame>
      <p:graphicFrame>
        <p:nvGraphicFramePr>
          <p:cNvPr id="971" name="Object 5"/>
          <p:cNvGraphicFramePr/>
          <p:nvPr/>
        </p:nvGraphicFramePr>
        <p:xfrm>
          <a:off x="6353280" y="2955960"/>
          <a:ext cx="2181240" cy="1774800"/>
        </p:xfrm>
        <a:graphic>
          <a:graphicData uri="http://schemas.openxmlformats.org/presentationml/2006/ole">
            <p:oleObj r:id="rId2" spid="">
              <p:embed/>
            </p:oleObj>
          </a:graphicData>
        </a:graphic>
      </p:graphicFrame>
      <p:graphicFrame>
        <p:nvGraphicFramePr>
          <p:cNvPr id="972" name="Object 6"/>
          <p:cNvGraphicFramePr/>
          <p:nvPr/>
        </p:nvGraphicFramePr>
        <p:xfrm>
          <a:off x="1905120" y="5181480"/>
          <a:ext cx="2152440" cy="1019160"/>
        </p:xfrm>
        <a:graphic>
          <a:graphicData uri="http://schemas.openxmlformats.org/presentationml/2006/ole">
            <p:oleObj r:id="rId3" spid="">
              <p:embed/>
            </p:oleObj>
          </a:graphicData>
        </a:graphic>
      </p:graphicFrame>
      <p:graphicFrame>
        <p:nvGraphicFramePr>
          <p:cNvPr id="973" name="Object 7"/>
          <p:cNvGraphicFramePr/>
          <p:nvPr/>
        </p:nvGraphicFramePr>
        <p:xfrm>
          <a:off x="6248520" y="5029200"/>
          <a:ext cx="2371680" cy="1397160"/>
        </p:xfrm>
        <a:graphic>
          <a:graphicData uri="http://schemas.openxmlformats.org/presentationml/2006/ole">
            <p:oleObj r:id="rId4" spid="">
              <p:embed/>
            </p:oleObj>
          </a:graphicData>
        </a:graphic>
      </p:graphicFrame>
      <p:graphicFrame>
        <p:nvGraphicFramePr>
          <p:cNvPr id="974" name="Object 8"/>
          <p:cNvGraphicFramePr/>
          <p:nvPr/>
        </p:nvGraphicFramePr>
        <p:xfrm>
          <a:off x="1371600" y="3303720"/>
          <a:ext cx="2666880" cy="1411200"/>
        </p:xfrm>
        <a:graphic>
          <a:graphicData uri="http://schemas.openxmlformats.org/presentationml/2006/ole">
            <p:oleObj r:id="rId5" spid="">
              <p:embed/>
            </p:oleObj>
          </a:graphicData>
        </a:graphic>
      </p:graphicFrame>
      <p:graphicFrame>
        <p:nvGraphicFramePr>
          <p:cNvPr id="975" name="Object 9"/>
          <p:cNvGraphicFramePr/>
          <p:nvPr/>
        </p:nvGraphicFramePr>
        <p:xfrm>
          <a:off x="1162080" y="1784520"/>
          <a:ext cx="2190600" cy="1012680"/>
        </p:xfrm>
        <a:graphic>
          <a:graphicData uri="http://schemas.openxmlformats.org/presentationml/2006/ole">
            <p:oleObj r:id="rId6" spid="">
              <p:embed/>
            </p:oleObj>
          </a:graphicData>
        </a:graphic>
      </p:graphicFrame>
      <p:sp>
        <p:nvSpPr>
          <p:cNvPr id="976" name="CustomShape 10"/>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977" name="CustomShape 11"/>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A206F277-9F4A-497D-8459-BF9B6A8659AE}"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978" name="CustomShape 12"/>
          <p:cNvSpPr/>
          <p:nvPr/>
        </p:nvSpPr>
        <p:spPr>
          <a:xfrm>
            <a:off x="136800" y="1717560"/>
            <a:ext cx="766080" cy="8254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Tetr.</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bent</a:t>
            </a:r>
            <a:endParaRPr b="0" lang="en-US" sz="2400" spc="-1" strike="noStrike">
              <a:solidFill>
                <a:srgbClr val="000000"/>
              </a:solidFill>
              <a:latin typeface="Times New Roman"/>
            </a:endParaRPr>
          </a:p>
        </p:txBody>
      </p:sp>
      <p:sp>
        <p:nvSpPr>
          <p:cNvPr id="979" name="CustomShape 13"/>
          <p:cNvSpPr/>
          <p:nvPr/>
        </p:nvSpPr>
        <p:spPr>
          <a:xfrm>
            <a:off x="4722840" y="1752480"/>
            <a:ext cx="158904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Tetrahedral</a:t>
            </a:r>
            <a:endParaRPr b="0" lang="en-US" sz="2400" spc="-1" strike="noStrike">
              <a:solidFill>
                <a:srgbClr val="000000"/>
              </a:solidFill>
              <a:latin typeface="Times New Roman"/>
            </a:endParaRPr>
          </a:p>
        </p:txBody>
      </p:sp>
      <p:sp>
        <p:nvSpPr>
          <p:cNvPr id="980" name="CustomShape 14"/>
          <p:cNvSpPr/>
          <p:nvPr/>
        </p:nvSpPr>
        <p:spPr>
          <a:xfrm>
            <a:off x="228600" y="3505320"/>
            <a:ext cx="123228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Trigonal</a:t>
            </a:r>
            <a:endParaRPr b="0" lang="en-US" sz="2400" spc="-1" strike="noStrike">
              <a:solidFill>
                <a:srgbClr val="000000"/>
              </a:solidFill>
              <a:latin typeface="Times New Roman"/>
            </a:endParaRPr>
          </a:p>
        </p:txBody>
      </p:sp>
      <p:sp>
        <p:nvSpPr>
          <p:cNvPr id="981" name="CustomShape 15"/>
          <p:cNvSpPr/>
          <p:nvPr/>
        </p:nvSpPr>
        <p:spPr>
          <a:xfrm>
            <a:off x="686520" y="5257800"/>
            <a:ext cx="782640" cy="8254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Trig.</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bent</a:t>
            </a:r>
            <a:endParaRPr b="0" lang="en-US" sz="2400" spc="-1" strike="noStrike">
              <a:solidFill>
                <a:srgbClr val="000000"/>
              </a:solidFill>
              <a:latin typeface="Times New Roman"/>
            </a:endParaRPr>
          </a:p>
        </p:txBody>
      </p:sp>
      <p:sp>
        <p:nvSpPr>
          <p:cNvPr id="982" name="CustomShape 16"/>
          <p:cNvSpPr/>
          <p:nvPr/>
        </p:nvSpPr>
        <p:spPr>
          <a:xfrm>
            <a:off x="4731120" y="3505320"/>
            <a:ext cx="1419840" cy="8254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Trig.</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pyramidal</a:t>
            </a:r>
            <a:endParaRPr b="0" lang="en-US" sz="2400" spc="-1" strike="noStrike">
              <a:solidFill>
                <a:srgbClr val="000000"/>
              </a:solidFill>
              <a:latin typeface="Times New Roman"/>
            </a:endParaRPr>
          </a:p>
        </p:txBody>
      </p:sp>
      <p:sp>
        <p:nvSpPr>
          <p:cNvPr id="983" name="CustomShape 17"/>
          <p:cNvSpPr/>
          <p:nvPr/>
        </p:nvSpPr>
        <p:spPr>
          <a:xfrm>
            <a:off x="4731120" y="5334120"/>
            <a:ext cx="1419840" cy="8254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Trig.</a:t>
            </a:r>
            <a:endParaRPr b="0" lang="en-US" sz="2400" spc="-1" strike="noStrike">
              <a:solidFill>
                <a:srgbClr val="000000"/>
              </a:solidFill>
              <a:latin typeface="Times New Roman"/>
            </a:endParaRPr>
          </a:p>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pyramidal</a:t>
            </a:r>
            <a:endParaRPr b="0" lang="en-US" sz="2400" spc="-1" strike="noStrike">
              <a:solidFill>
                <a:srgbClr val="000000"/>
              </a:solidFill>
              <a:latin typeface="Times New Roman"/>
            </a:endParaRPr>
          </a:p>
        </p:txBody>
      </p:sp>
    </p:spTree>
  </p:cSld>
  <p:transition>
    <p:fade thruBlk="true"/>
  </p:transition>
</p:sld>
</file>

<file path=ppt/slides/slide7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84"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985"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46C606B9-02E4-4037-88B5-A7AE4B595508}"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986" name="TextShape 3"/>
          <p:cNvSpPr txBox="1"/>
          <p:nvPr/>
        </p:nvSpPr>
        <p:spPr>
          <a:xfrm>
            <a:off x="685800" y="-360"/>
            <a:ext cx="7772400" cy="114300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Bond Polarity</a:t>
            </a:r>
            <a:endParaRPr b="0" lang="en-US" sz="4400" spc="-1" strike="noStrike">
              <a:solidFill>
                <a:srgbClr val="9900ff"/>
              </a:solidFill>
              <a:latin typeface="Times New Roman"/>
            </a:endParaRPr>
          </a:p>
        </p:txBody>
      </p:sp>
      <p:sp>
        <p:nvSpPr>
          <p:cNvPr id="987" name="TextShape 4"/>
          <p:cNvSpPr txBox="1"/>
          <p:nvPr/>
        </p:nvSpPr>
        <p:spPr>
          <a:xfrm>
            <a:off x="76320" y="990360"/>
            <a:ext cx="8991360" cy="5105160"/>
          </a:xfrm>
          <a:prstGeom prst="rect">
            <a:avLst/>
          </a:prstGeom>
          <a:noFill/>
          <a:ln>
            <a:noFill/>
          </a:ln>
        </p:spPr>
        <p:txBody>
          <a:bodyPr lIns="90360" rIns="90360" tIns="44280" bIns="44280">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Bonding between unlike atoms results in unequal sharing of the electrons.</a:t>
            </a:r>
            <a:endParaRPr b="0" lang="en-US" sz="3200" spc="-1" strike="noStrike">
              <a:solidFill>
                <a:srgbClr val="000000"/>
              </a:solidFill>
              <a:latin typeface="Times New Roman"/>
            </a:endParaRPr>
          </a:p>
          <a:p>
            <a:pPr lvl="1" marL="742680" indent="-28548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One atom pulls the electrons in the bond closer to its side.</a:t>
            </a:r>
            <a:endParaRPr b="0" lang="en-US" sz="2800" spc="-1" strike="noStrike">
              <a:solidFill>
                <a:srgbClr val="000000"/>
              </a:solidFill>
              <a:latin typeface="Times New Roman"/>
            </a:endParaRPr>
          </a:p>
          <a:p>
            <a:pPr lvl="1" marL="742680" indent="-28548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One end of the bond has larger electron density than the other.</a:t>
            </a:r>
            <a:endParaRPr b="0" lang="en-US" sz="28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The result is </a:t>
            </a:r>
            <a:r>
              <a:rPr b="1" lang="en-US" sz="3200" spc="-1" strike="noStrike">
                <a:solidFill>
                  <a:srgbClr val="000000"/>
                </a:solidFill>
                <a:latin typeface="Times New Roman"/>
              </a:rPr>
              <a:t>bond polarity</a:t>
            </a:r>
            <a:r>
              <a:rPr b="0" lang="en-US" sz="3200" spc="-1" strike="noStrike">
                <a:solidFill>
                  <a:srgbClr val="000000"/>
                </a:solidFill>
                <a:latin typeface="Times New Roman"/>
              </a:rPr>
              <a:t>.</a:t>
            </a:r>
            <a:endParaRPr b="0" lang="en-US" sz="3200" spc="-1" strike="noStrike">
              <a:solidFill>
                <a:srgbClr val="000000"/>
              </a:solidFill>
              <a:latin typeface="Times New Roman"/>
            </a:endParaRPr>
          </a:p>
          <a:p>
            <a:pPr lvl="1" marL="742680" indent="-28548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The end with the larger electron density gets a partial negative charge and the end that is electron deficient gets a partial positive charge.</a:t>
            </a:r>
            <a:endParaRPr b="0" lang="en-US" sz="2800" spc="-1" strike="noStrike">
              <a:solidFill>
                <a:srgbClr val="000000"/>
              </a:solidFill>
              <a:latin typeface="Times New Roman"/>
            </a:endParaRPr>
          </a:p>
        </p:txBody>
      </p:sp>
      <p:grpSp>
        <p:nvGrpSpPr>
          <p:cNvPr id="988" name="Group 5"/>
          <p:cNvGrpSpPr/>
          <p:nvPr/>
        </p:nvGrpSpPr>
        <p:grpSpPr>
          <a:xfrm>
            <a:off x="5403240" y="5410080"/>
            <a:ext cx="2702520" cy="914400"/>
            <a:chOff x="5403240" y="5410080"/>
            <a:chExt cx="2702520" cy="914400"/>
          </a:xfrm>
        </p:grpSpPr>
        <p:sp>
          <p:nvSpPr>
            <p:cNvPr id="989" name="CustomShape 6"/>
            <p:cNvSpPr/>
            <p:nvPr/>
          </p:nvSpPr>
          <p:spPr>
            <a:xfrm>
              <a:off x="6033960" y="5562360"/>
              <a:ext cx="761760" cy="685800"/>
            </a:xfrm>
            <a:prstGeom prst="ellipse">
              <a:avLst/>
            </a:prstGeom>
            <a:solidFill>
              <a:srgbClr val="ff0000"/>
            </a:solidFill>
            <a:ln>
              <a:noFill/>
            </a:ln>
          </p:spPr>
          <p:style>
            <a:lnRef idx="0"/>
            <a:fillRef idx="0"/>
            <a:effectRef idx="0"/>
            <a:fontRef idx="minor"/>
          </p:style>
        </p:sp>
        <p:sp>
          <p:nvSpPr>
            <p:cNvPr id="990" name="CustomShape 7"/>
            <p:cNvSpPr/>
            <p:nvPr/>
          </p:nvSpPr>
          <p:spPr>
            <a:xfrm>
              <a:off x="6491160" y="5410080"/>
              <a:ext cx="1066680" cy="914400"/>
            </a:xfrm>
            <a:prstGeom prst="ellipse">
              <a:avLst/>
            </a:prstGeom>
            <a:solidFill>
              <a:srgbClr val="ff0000"/>
            </a:solidFill>
            <a:ln>
              <a:noFill/>
            </a:ln>
          </p:spPr>
          <p:style>
            <a:lnRef idx="0"/>
            <a:fillRef idx="0"/>
            <a:effectRef idx="0"/>
            <a:fontRef idx="minor"/>
          </p:style>
        </p:sp>
        <p:sp>
          <p:nvSpPr>
            <p:cNvPr id="991" name="CustomShape 8"/>
            <p:cNvSpPr/>
            <p:nvPr/>
          </p:nvSpPr>
          <p:spPr>
            <a:xfrm>
              <a:off x="6094080" y="5610240"/>
              <a:ext cx="1472400" cy="5763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66ff"/>
                  </a:solidFill>
                  <a:latin typeface="Times New Roman"/>
                </a:rPr>
                <a:t>H      Cl</a:t>
              </a:r>
              <a:endParaRPr b="0" lang="en-US" sz="3200" spc="-1" strike="noStrike">
                <a:solidFill>
                  <a:srgbClr val="000000"/>
                </a:solidFill>
                <a:latin typeface="Times New Roman"/>
              </a:endParaRPr>
            </a:p>
          </p:txBody>
        </p:sp>
        <p:sp>
          <p:nvSpPr>
            <p:cNvPr id="992" name="CustomShape 9"/>
            <p:cNvSpPr/>
            <p:nvPr/>
          </p:nvSpPr>
          <p:spPr>
            <a:xfrm>
              <a:off x="6795720" y="5486400"/>
              <a:ext cx="341640" cy="77472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a:p>
              <a:pPr>
                <a:lnSpc>
                  <a:spcPct val="25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600" spc="-1" strike="noStrike">
                  <a:solidFill>
                    <a:srgbClr val="0066ff"/>
                  </a:solidFill>
                  <a:latin typeface="Times New Roman"/>
                </a:rPr>
                <a:t>•</a:t>
              </a:r>
              <a:endParaRPr b="0" lang="en-US" sz="3600" spc="-1" strike="noStrike">
                <a:solidFill>
                  <a:srgbClr val="000000"/>
                </a:solidFill>
                <a:latin typeface="Times New Roman"/>
              </a:endParaRPr>
            </a:p>
          </p:txBody>
        </p:sp>
        <p:sp>
          <p:nvSpPr>
            <p:cNvPr id="993" name="CustomShape 10"/>
            <p:cNvSpPr/>
            <p:nvPr/>
          </p:nvSpPr>
          <p:spPr>
            <a:xfrm>
              <a:off x="5403240" y="5610240"/>
              <a:ext cx="620280" cy="576360"/>
            </a:xfrm>
            <a:prstGeom prst="rect">
              <a:avLst/>
            </a:prstGeom>
            <a:noFill/>
            <a:ln>
              <a:noFill/>
            </a:ln>
          </p:spPr>
          <p:style>
            <a:lnRef idx="0"/>
            <a:fillRef idx="0"/>
            <a:effectRef idx="0"/>
            <a:fontRef idx="minor"/>
          </p:style>
          <p:txBody>
            <a:bodyPr wrap="none" lIns="90360" rIns="90360" tIns="44280" bIns="44280">
              <a:sp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Symbol"/>
                  <a:ea typeface="Symbol"/>
                </a:rPr>
                <a:t></a:t>
              </a:r>
              <a:endParaRPr b="0" lang="en-US" sz="3200" spc="-1" strike="noStrike">
                <a:solidFill>
                  <a:srgbClr val="000000"/>
                </a:solidFill>
                <a:latin typeface="Times New Roman"/>
              </a:endParaRPr>
            </a:p>
          </p:txBody>
        </p:sp>
        <p:sp>
          <p:nvSpPr>
            <p:cNvPr id="994" name="CustomShape 11"/>
            <p:cNvSpPr/>
            <p:nvPr/>
          </p:nvSpPr>
          <p:spPr>
            <a:xfrm>
              <a:off x="7587360" y="5610240"/>
              <a:ext cx="518400" cy="576360"/>
            </a:xfrm>
            <a:prstGeom prst="rect">
              <a:avLst/>
            </a:prstGeom>
            <a:noFill/>
            <a:ln>
              <a:noFill/>
            </a:ln>
          </p:spPr>
          <p:style>
            <a:lnRef idx="0"/>
            <a:fillRef idx="0"/>
            <a:effectRef idx="0"/>
            <a:fontRef idx="minor"/>
          </p:style>
          <p:txBody>
            <a:bodyPr wrap="none" lIns="90360" rIns="90360" tIns="44280" bIns="44280">
              <a:sp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Symbol"/>
                  <a:ea typeface="Symbol"/>
                </a:rPr>
                <a:t></a:t>
              </a:r>
              <a:endParaRPr b="0" lang="en-US" sz="3200" spc="-1" strike="noStrike">
                <a:solidFill>
                  <a:srgbClr val="000000"/>
                </a:solidFill>
                <a:latin typeface="Times New Roman"/>
              </a:endParaRPr>
            </a:p>
          </p:txBody>
        </p:sp>
      </p:grpSp>
    </p:spTree>
  </p:cSld>
  <p:transition>
    <p:fade thruBlk="true"/>
  </p:transition>
  <p:timing>
    <p:tnLst>
      <p:par>
        <p:cTn id="749" dur="indefinite" restart="never" nodeType="tmRoot">
          <p:childTnLst>
            <p:seq>
              <p:cTn id="750" dur="indefinite" nodeType="mainSeq">
                <p:childTnLst>
                  <p:par>
                    <p:cTn id="751" fill="hold">
                      <p:stCondLst>
                        <p:cond delay="indefinite"/>
                      </p:stCondLst>
                      <p:childTnLst>
                        <p:par>
                          <p:cTn id="752" fill="hold">
                            <p:stCondLst>
                              <p:cond delay="0"/>
                            </p:stCondLst>
                            <p:childTnLst>
                              <p:par>
                                <p:cTn id="753" nodeType="clickEffect" fill="hold" presetClass="entr" presetID="22" presetSubtype="8">
                                  <p:stCondLst>
                                    <p:cond delay="0"/>
                                  </p:stCondLst>
                                  <p:childTnLst>
                                    <p:set>
                                      <p:cBhvr>
                                        <p:cTn id="754" dur="1" fill="hold">
                                          <p:stCondLst>
                                            <p:cond delay="0"/>
                                          </p:stCondLst>
                                        </p:cTn>
                                        <p:tgtEl>
                                          <p:spTgt spid="987">
                                            <p:txEl>
                                              <p:pRg st="0" end="0"/>
                                            </p:txEl>
                                          </p:spTgt>
                                        </p:tgtEl>
                                        <p:attrNameLst>
                                          <p:attrName>style.visibility</p:attrName>
                                        </p:attrNameLst>
                                      </p:cBhvr>
                                      <p:to>
                                        <p:strVal val="visible"/>
                                      </p:to>
                                    </p:set>
                                    <p:animEffect filter="wipe(left)" transition="in">
                                      <p:cBhvr additive="repl">
                                        <p:cTn id="755" dur="500"/>
                                        <p:tgtEl>
                                          <p:spTgt spid="987">
                                            <p:txEl>
                                              <p:pRg st="0" end="0"/>
                                            </p:txEl>
                                          </p:spTgt>
                                        </p:tgtEl>
                                      </p:cBhvr>
                                    </p:animEffect>
                                  </p:childTnLst>
                                </p:cTn>
                              </p:par>
                              <p:par>
                                <p:cTn id="756" nodeType="withEffect" fill="hold" presetClass="entr" presetID="22" presetSubtype="8">
                                  <p:stCondLst>
                                    <p:cond delay="0"/>
                                  </p:stCondLst>
                                  <p:childTnLst>
                                    <p:set>
                                      <p:cBhvr>
                                        <p:cTn id="757" dur="1" fill="hold">
                                          <p:stCondLst>
                                            <p:cond delay="0"/>
                                          </p:stCondLst>
                                        </p:cTn>
                                        <p:tgtEl>
                                          <p:spTgt spid="987">
                                            <p:txEl>
                                              <p:pRg st="1" end="1"/>
                                            </p:txEl>
                                          </p:spTgt>
                                        </p:tgtEl>
                                        <p:attrNameLst>
                                          <p:attrName>style.visibility</p:attrName>
                                        </p:attrNameLst>
                                      </p:cBhvr>
                                      <p:to>
                                        <p:strVal val="visible"/>
                                      </p:to>
                                    </p:set>
                                    <p:animEffect filter="wipe(left)" transition="in">
                                      <p:cBhvr additive="repl">
                                        <p:cTn id="758" dur="500"/>
                                        <p:tgtEl>
                                          <p:spTgt spid="987">
                                            <p:txEl>
                                              <p:pRg st="1" end="1"/>
                                            </p:txEl>
                                          </p:spTgt>
                                        </p:tgtEl>
                                      </p:cBhvr>
                                    </p:animEffect>
                                  </p:childTnLst>
                                </p:cTn>
                              </p:par>
                              <p:par>
                                <p:cTn id="759" nodeType="withEffect" fill="hold" presetClass="entr" presetID="22" presetSubtype="8">
                                  <p:stCondLst>
                                    <p:cond delay="0"/>
                                  </p:stCondLst>
                                  <p:childTnLst>
                                    <p:set>
                                      <p:cBhvr>
                                        <p:cTn id="760" dur="1" fill="hold">
                                          <p:stCondLst>
                                            <p:cond delay="0"/>
                                          </p:stCondLst>
                                        </p:cTn>
                                        <p:tgtEl>
                                          <p:spTgt spid="987">
                                            <p:txEl>
                                              <p:pRg st="2" end="2"/>
                                            </p:txEl>
                                          </p:spTgt>
                                        </p:tgtEl>
                                        <p:attrNameLst>
                                          <p:attrName>style.visibility</p:attrName>
                                        </p:attrNameLst>
                                      </p:cBhvr>
                                      <p:to>
                                        <p:strVal val="visible"/>
                                      </p:to>
                                    </p:set>
                                    <p:animEffect filter="wipe(left)" transition="in">
                                      <p:cBhvr additive="repl">
                                        <p:cTn id="761" dur="500"/>
                                        <p:tgtEl>
                                          <p:spTgt spid="987">
                                            <p:txEl>
                                              <p:pRg st="2" end="2"/>
                                            </p:txEl>
                                          </p:spTgt>
                                        </p:tgtEl>
                                      </p:cBhvr>
                                    </p:animEffect>
                                  </p:childTnLst>
                                </p:cTn>
                              </p:par>
                            </p:childTnLst>
                          </p:cTn>
                        </p:par>
                      </p:childTnLst>
                    </p:cTn>
                  </p:par>
                  <p:par>
                    <p:cTn id="762" fill="hold">
                      <p:stCondLst>
                        <p:cond delay="indefinite"/>
                      </p:stCondLst>
                      <p:childTnLst>
                        <p:par>
                          <p:cTn id="763" fill="hold">
                            <p:stCondLst>
                              <p:cond delay="0"/>
                            </p:stCondLst>
                            <p:childTnLst>
                              <p:par>
                                <p:cTn id="764" nodeType="clickEffect" fill="hold" presetClass="entr" presetID="22" presetSubtype="8">
                                  <p:stCondLst>
                                    <p:cond delay="0"/>
                                  </p:stCondLst>
                                  <p:childTnLst>
                                    <p:set>
                                      <p:cBhvr>
                                        <p:cTn id="765" dur="1" fill="hold">
                                          <p:stCondLst>
                                            <p:cond delay="0"/>
                                          </p:stCondLst>
                                        </p:cTn>
                                        <p:tgtEl>
                                          <p:spTgt spid="987">
                                            <p:txEl>
                                              <p:pRg st="3" end="3"/>
                                            </p:txEl>
                                          </p:spTgt>
                                        </p:tgtEl>
                                        <p:attrNameLst>
                                          <p:attrName>style.visibility</p:attrName>
                                        </p:attrNameLst>
                                      </p:cBhvr>
                                      <p:to>
                                        <p:strVal val="visible"/>
                                      </p:to>
                                    </p:set>
                                    <p:animEffect filter="wipe(left)" transition="in">
                                      <p:cBhvr additive="repl">
                                        <p:cTn id="766" dur="500"/>
                                        <p:tgtEl>
                                          <p:spTgt spid="987">
                                            <p:txEl>
                                              <p:pRg st="3" end="3"/>
                                            </p:txEl>
                                          </p:spTgt>
                                        </p:tgtEl>
                                      </p:cBhvr>
                                    </p:animEffect>
                                  </p:childTnLst>
                                </p:cTn>
                              </p:par>
                              <p:par>
                                <p:cTn id="767" nodeType="withEffect" fill="hold" presetClass="entr" presetID="22" presetSubtype="8">
                                  <p:stCondLst>
                                    <p:cond delay="0"/>
                                  </p:stCondLst>
                                  <p:childTnLst>
                                    <p:set>
                                      <p:cBhvr>
                                        <p:cTn id="768" dur="1" fill="hold">
                                          <p:stCondLst>
                                            <p:cond delay="0"/>
                                          </p:stCondLst>
                                        </p:cTn>
                                        <p:tgtEl>
                                          <p:spTgt spid="987">
                                            <p:txEl>
                                              <p:pRg st="4" end="4"/>
                                            </p:txEl>
                                          </p:spTgt>
                                        </p:tgtEl>
                                        <p:attrNameLst>
                                          <p:attrName>style.visibility</p:attrName>
                                        </p:attrNameLst>
                                      </p:cBhvr>
                                      <p:to>
                                        <p:strVal val="visible"/>
                                      </p:to>
                                    </p:set>
                                    <p:animEffect filter="wipe(left)" transition="in">
                                      <p:cBhvr additive="repl">
                                        <p:cTn id="769" dur="500"/>
                                        <p:tgtEl>
                                          <p:spTgt spid="987">
                                            <p:txEl>
                                              <p:pRg st="4" end="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3"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134"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D48F4543-5B39-45CC-808F-112329835EE8}" type="slidenum">
              <a:rPr b="0" lang="en-US" sz="1400" spc="-1" strike="noStrike">
                <a:solidFill>
                  <a:srgbClr val="000000"/>
                </a:solidFill>
                <a:latin typeface="Times New Roman"/>
              </a:rPr>
              <a:t>7</a:t>
            </a:fld>
            <a:endParaRPr b="0" lang="en-US" sz="1400" spc="-1" strike="noStrike">
              <a:solidFill>
                <a:srgbClr val="000000"/>
              </a:solidFill>
              <a:latin typeface="Times New Roman"/>
            </a:endParaRPr>
          </a:p>
        </p:txBody>
      </p:sp>
      <p:sp>
        <p:nvSpPr>
          <p:cNvPr id="135" name="TextShape 3"/>
          <p:cNvSpPr txBox="1"/>
          <p:nvPr/>
        </p:nvSpPr>
        <p:spPr>
          <a:xfrm>
            <a:off x="685800" y="228240"/>
            <a:ext cx="7772400" cy="114300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Lewis Symbols of Ions</a:t>
            </a:r>
            <a:endParaRPr b="0" lang="en-US" sz="4400" spc="-1" strike="noStrike">
              <a:solidFill>
                <a:srgbClr val="9900ff"/>
              </a:solidFill>
              <a:latin typeface="Times New Roman"/>
            </a:endParaRPr>
          </a:p>
        </p:txBody>
      </p:sp>
      <p:sp>
        <p:nvSpPr>
          <p:cNvPr id="136" name="TextShape 4"/>
          <p:cNvSpPr txBox="1"/>
          <p:nvPr/>
        </p:nvSpPr>
        <p:spPr>
          <a:xfrm>
            <a:off x="609480" y="1295280"/>
            <a:ext cx="7772400" cy="4114800"/>
          </a:xfrm>
          <a:prstGeom prst="rect">
            <a:avLst/>
          </a:prstGeom>
          <a:noFill/>
          <a:ln>
            <a:noFill/>
          </a:ln>
        </p:spPr>
        <p:txBody>
          <a:bodyPr lIns="90360" rIns="90360" tIns="44280" bIns="44280">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Cations have Lewis symbols without valence electrons.</a:t>
            </a:r>
            <a:endParaRPr b="0" lang="en-US" sz="3200" spc="-1" strike="noStrike">
              <a:solidFill>
                <a:srgbClr val="000000"/>
              </a:solidFill>
              <a:latin typeface="Times New Roman"/>
            </a:endParaRPr>
          </a:p>
          <a:p>
            <a:pPr lvl="1" marL="742680" indent="-28548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Lost in the cation formation.</a:t>
            </a:r>
            <a:endParaRPr b="0" lang="en-US" sz="2800" spc="-1" strike="noStrike">
              <a:solidFill>
                <a:srgbClr val="000000"/>
              </a:solidFill>
              <a:latin typeface="Times New Roman"/>
            </a:endParaRPr>
          </a:p>
          <a:p>
            <a:pPr lvl="1" marL="742680" indent="-28548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They now have a full “outer” shell that was the previous second highest energy shell.</a:t>
            </a:r>
            <a:endParaRPr b="0" lang="en-US" sz="28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Anions have Lewis symbols with 8 valence electrons.</a:t>
            </a:r>
            <a:endParaRPr b="0" lang="en-US" sz="3200" spc="-1" strike="noStrike">
              <a:solidFill>
                <a:srgbClr val="000000"/>
              </a:solidFill>
              <a:latin typeface="Times New Roman"/>
            </a:endParaRPr>
          </a:p>
          <a:p>
            <a:pPr lvl="1" marL="742680" indent="-28548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Electrons gained in the formation of the anion.</a:t>
            </a:r>
            <a:endParaRPr b="0" lang="en-US" sz="2800" spc="-1" strike="noStrike">
              <a:solidFill>
                <a:srgbClr val="000000"/>
              </a:solidFill>
              <a:latin typeface="Times New Roman"/>
            </a:endParaRPr>
          </a:p>
        </p:txBody>
      </p:sp>
      <p:grpSp>
        <p:nvGrpSpPr>
          <p:cNvPr id="137" name="Group 5"/>
          <p:cNvGrpSpPr/>
          <p:nvPr/>
        </p:nvGrpSpPr>
        <p:grpSpPr>
          <a:xfrm>
            <a:off x="1985400" y="5334120"/>
            <a:ext cx="5039280" cy="989640"/>
            <a:chOff x="1985400" y="5334120"/>
            <a:chExt cx="5039280" cy="989640"/>
          </a:xfrm>
        </p:grpSpPr>
        <p:sp>
          <p:nvSpPr>
            <p:cNvPr id="138" name="CustomShape 6"/>
            <p:cNvSpPr/>
            <p:nvPr/>
          </p:nvSpPr>
          <p:spPr>
            <a:xfrm>
              <a:off x="1985400" y="5502240"/>
              <a:ext cx="5039280" cy="57636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Li•     Li</a:t>
              </a:r>
              <a:r>
                <a:rPr b="0" lang="en-US" sz="3200" spc="-1" strike="noStrike" baseline="30000">
                  <a:solidFill>
                    <a:srgbClr val="000000"/>
                  </a:solidFill>
                  <a:latin typeface="Times New Roman"/>
                </a:rPr>
                <a:t>+</a:t>
              </a:r>
              <a:r>
                <a:rPr b="0" lang="en-US" sz="3200" spc="-1" strike="noStrike">
                  <a:solidFill>
                    <a:srgbClr val="000000"/>
                  </a:solidFill>
                  <a:latin typeface="Times New Roman"/>
                </a:rPr>
                <a:t> </a:t>
              </a:r>
              <a:r>
                <a:rPr b="0" lang="en-US" sz="3200" spc="-1" strike="noStrike">
                  <a:solidFill>
                    <a:srgbClr val="000000"/>
                  </a:solidFill>
                  <a:latin typeface="Times New Roman"/>
                </a:rPr>
                <a:t>	</a:t>
              </a:r>
              <a:r>
                <a:rPr b="0" lang="en-US" sz="3200" spc="-1" strike="noStrike">
                  <a:solidFill>
                    <a:srgbClr val="000000"/>
                  </a:solidFill>
                  <a:latin typeface="Times New Roman"/>
                </a:rPr>
                <a:t>	</a:t>
              </a:r>
              <a:r>
                <a:rPr b="0" lang="en-US" sz="3200" spc="-1" strike="noStrike">
                  <a:solidFill>
                    <a:srgbClr val="000000"/>
                  </a:solidFill>
                  <a:latin typeface="Times New Roman"/>
                </a:rPr>
                <a:t> </a:t>
              </a:r>
              <a:r>
                <a:rPr b="1" lang="en-US" sz="3200" spc="-1" strike="noStrike">
                  <a:solidFill>
                    <a:srgbClr val="000000"/>
                  </a:solidFill>
                  <a:latin typeface="Times New Roman"/>
                </a:rPr>
                <a:t>:</a:t>
              </a:r>
              <a:r>
                <a:rPr b="0" lang="en-US" sz="3200" spc="-1" strike="noStrike">
                  <a:solidFill>
                    <a:srgbClr val="000000"/>
                  </a:solidFill>
                  <a:latin typeface="Times New Roman"/>
                </a:rPr>
                <a:t>F</a:t>
              </a:r>
              <a:r>
                <a:rPr b="1" lang="en-US" sz="3200" spc="-1" strike="noStrike">
                  <a:solidFill>
                    <a:srgbClr val="000000"/>
                  </a:solidFill>
                  <a:latin typeface="Times New Roman"/>
                </a:rPr>
                <a:t>:      [:</a:t>
              </a:r>
              <a:r>
                <a:rPr b="0" lang="en-US" sz="3200" spc="-1" strike="noStrike">
                  <a:solidFill>
                    <a:srgbClr val="000000"/>
                  </a:solidFill>
                  <a:latin typeface="Times New Roman"/>
                </a:rPr>
                <a:t>F</a:t>
              </a:r>
              <a:r>
                <a:rPr b="1" lang="en-US" sz="3200" spc="-1" strike="noStrike">
                  <a:solidFill>
                    <a:srgbClr val="000000"/>
                  </a:solidFill>
                  <a:latin typeface="Times New Roman"/>
                </a:rPr>
                <a:t>:]</a:t>
              </a:r>
              <a:r>
                <a:rPr b="1" lang="en-US" sz="3200" spc="-1" strike="noStrike" baseline="30000">
                  <a:solidFill>
                    <a:srgbClr val="000000"/>
                  </a:solidFill>
                  <a:latin typeface="Times New Roman"/>
                  <a:ea typeface="Times New Roman"/>
                </a:rPr>
                <a:t>−</a:t>
              </a:r>
              <a:endParaRPr b="0" lang="en-US" sz="3200" spc="-1" strike="noStrike">
                <a:solidFill>
                  <a:srgbClr val="000000"/>
                </a:solidFill>
                <a:latin typeface="Times New Roman"/>
              </a:endParaRPr>
            </a:p>
          </p:txBody>
        </p:sp>
        <p:sp>
          <p:nvSpPr>
            <p:cNvPr id="139" name="CustomShape 7"/>
            <p:cNvSpPr/>
            <p:nvPr/>
          </p:nvSpPr>
          <p:spPr>
            <a:xfrm>
              <a:off x="5032080" y="5821560"/>
              <a:ext cx="28800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t>
              </a:r>
              <a:endParaRPr b="0" lang="en-US" sz="2400" spc="-1" strike="noStrike">
                <a:solidFill>
                  <a:srgbClr val="000000"/>
                </a:solidFill>
                <a:latin typeface="Times New Roman"/>
              </a:endParaRPr>
            </a:p>
          </p:txBody>
        </p:sp>
        <p:sp>
          <p:nvSpPr>
            <p:cNvPr id="140" name="CustomShape 8"/>
            <p:cNvSpPr/>
            <p:nvPr/>
          </p:nvSpPr>
          <p:spPr>
            <a:xfrm>
              <a:off x="4971600" y="5349960"/>
              <a:ext cx="3949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t>
              </a:r>
              <a:endParaRPr b="0" lang="en-US" sz="2400" spc="-1" strike="noStrike">
                <a:solidFill>
                  <a:srgbClr val="000000"/>
                </a:solidFill>
                <a:latin typeface="Times New Roman"/>
              </a:endParaRPr>
            </a:p>
          </p:txBody>
        </p:sp>
        <p:sp>
          <p:nvSpPr>
            <p:cNvPr id="141" name="CustomShape 9"/>
            <p:cNvSpPr/>
            <p:nvPr/>
          </p:nvSpPr>
          <p:spPr>
            <a:xfrm>
              <a:off x="6204960" y="5334120"/>
              <a:ext cx="3949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t>
              </a:r>
              <a:endParaRPr b="0" lang="en-US" sz="2400" spc="-1" strike="noStrike">
                <a:solidFill>
                  <a:srgbClr val="000000"/>
                </a:solidFill>
                <a:latin typeface="Times New Roman"/>
              </a:endParaRPr>
            </a:p>
          </p:txBody>
        </p:sp>
        <p:sp>
          <p:nvSpPr>
            <p:cNvPr id="142" name="CustomShape 10"/>
            <p:cNvSpPr/>
            <p:nvPr/>
          </p:nvSpPr>
          <p:spPr>
            <a:xfrm>
              <a:off x="6220800" y="5869080"/>
              <a:ext cx="3949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a:t>
              </a:r>
              <a:endParaRPr b="0" lang="en-US" sz="2400" spc="-1" strike="noStrike">
                <a:solidFill>
                  <a:srgbClr val="000000"/>
                </a:solidFill>
                <a:latin typeface="Times New Roman"/>
              </a:endParaRPr>
            </a:p>
          </p:txBody>
        </p:sp>
      </p:grpSp>
    </p:spTree>
  </p:cSld>
  <p:transition>
    <p:fade thruBlk="true"/>
  </p:transition>
  <p:timing>
    <p:tnLst>
      <p:par>
        <p:cTn id="27" dur="indefinite" restart="never" nodeType="tmRoot">
          <p:childTnLst>
            <p:seq>
              <p:cTn id="28" dur="indefinite" nodeType="mainSeq">
                <p:childTnLst>
                  <p:par>
                    <p:cTn id="29" fill="hold">
                      <p:stCondLst>
                        <p:cond delay="indefinite"/>
                      </p:stCondLst>
                      <p:childTnLst>
                        <p:par>
                          <p:cTn id="30" fill="hold">
                            <p:stCondLst>
                              <p:cond delay="0"/>
                            </p:stCondLst>
                            <p:childTnLst>
                              <p:par>
                                <p:cTn id="31" nodeType="clickEffect" fill="hold" presetClass="entr" presetID="22" presetSubtype="8">
                                  <p:stCondLst>
                                    <p:cond delay="0"/>
                                  </p:stCondLst>
                                  <p:childTnLst>
                                    <p:set>
                                      <p:cBhvr>
                                        <p:cTn id="32" dur="1" fill="hold">
                                          <p:stCondLst>
                                            <p:cond delay="0"/>
                                          </p:stCondLst>
                                        </p:cTn>
                                        <p:tgtEl>
                                          <p:spTgt spid="136">
                                            <p:txEl>
                                              <p:pRg st="0" end="0"/>
                                            </p:txEl>
                                          </p:spTgt>
                                        </p:tgtEl>
                                        <p:attrNameLst>
                                          <p:attrName>style.visibility</p:attrName>
                                        </p:attrNameLst>
                                      </p:cBhvr>
                                      <p:to>
                                        <p:strVal val="visible"/>
                                      </p:to>
                                    </p:set>
                                    <p:animEffect filter="wipe(left)" transition="in">
                                      <p:cBhvr additive="repl">
                                        <p:cTn id="33" dur="500"/>
                                        <p:tgtEl>
                                          <p:spTgt spid="136">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nodeType="clickEffect" fill="hold" presetClass="entr" presetID="22" presetSubtype="4">
                                  <p:stCondLst>
                                    <p:cond delay="0"/>
                                  </p:stCondLst>
                                  <p:childTnLst>
                                    <p:set>
                                      <p:cBhvr>
                                        <p:cTn id="37" dur="1" fill="hold">
                                          <p:stCondLst>
                                            <p:cond delay="0"/>
                                          </p:stCondLst>
                                        </p:cTn>
                                        <p:tgtEl>
                                          <p:spTgt spid="136">
                                            <p:txEl>
                                              <p:pRg st="1" end="1"/>
                                            </p:txEl>
                                          </p:spTgt>
                                        </p:tgtEl>
                                        <p:attrNameLst>
                                          <p:attrName>style.visibility</p:attrName>
                                        </p:attrNameLst>
                                      </p:cBhvr>
                                      <p:to>
                                        <p:strVal val="visible"/>
                                      </p:to>
                                    </p:set>
                                    <p:animEffect filter="wipe(down)" transition="in">
                                      <p:cBhvr additive="repl">
                                        <p:cTn id="38" dur="500"/>
                                        <p:tgtEl>
                                          <p:spTgt spid="136">
                                            <p:txEl>
                                              <p:pRg st="1" end="1"/>
                                            </p:txEl>
                                          </p:spTgt>
                                        </p:tgtEl>
                                      </p:cBhvr>
                                    </p:animEffect>
                                  </p:childTnLst>
                                </p:cTn>
                              </p:par>
                              <p:par>
                                <p:cTn id="39" nodeType="withEffect" fill="hold" presetClass="entr" presetID="22" presetSubtype="4">
                                  <p:stCondLst>
                                    <p:cond delay="0"/>
                                  </p:stCondLst>
                                  <p:childTnLst>
                                    <p:set>
                                      <p:cBhvr>
                                        <p:cTn id="40" dur="1" fill="hold">
                                          <p:stCondLst>
                                            <p:cond delay="0"/>
                                          </p:stCondLst>
                                        </p:cTn>
                                        <p:tgtEl>
                                          <p:spTgt spid="136">
                                            <p:txEl>
                                              <p:pRg st="2" end="2"/>
                                            </p:txEl>
                                          </p:spTgt>
                                        </p:tgtEl>
                                        <p:attrNameLst>
                                          <p:attrName>style.visibility</p:attrName>
                                        </p:attrNameLst>
                                      </p:cBhvr>
                                      <p:to>
                                        <p:strVal val="visible"/>
                                      </p:to>
                                    </p:set>
                                    <p:animEffect filter="wipe(down)" transition="in">
                                      <p:cBhvr additive="repl">
                                        <p:cTn id="41" dur="500"/>
                                        <p:tgtEl>
                                          <p:spTgt spid="136">
                                            <p:txEl>
                                              <p:pRg st="2" end="2"/>
                                            </p:txEl>
                                          </p:spTgt>
                                        </p:tgtEl>
                                      </p:cBhvr>
                                    </p:animEffect>
                                  </p:childTnLst>
                                </p:cTn>
                              </p:par>
                            </p:childTnLst>
                          </p:cTn>
                        </p:par>
                      </p:childTnLst>
                    </p:cTn>
                  </p:par>
                  <p:par>
                    <p:cTn id="42" fill="hold">
                      <p:stCondLst>
                        <p:cond delay="indefinite"/>
                      </p:stCondLst>
                      <p:childTnLst>
                        <p:par>
                          <p:cTn id="43" fill="hold">
                            <p:stCondLst>
                              <p:cond delay="0"/>
                            </p:stCondLst>
                            <p:childTnLst>
                              <p:par>
                                <p:cTn id="44" nodeType="clickEffect" fill="hold" presetClass="entr" presetID="22" presetSubtype="8">
                                  <p:stCondLst>
                                    <p:cond delay="0"/>
                                  </p:stCondLst>
                                  <p:childTnLst>
                                    <p:set>
                                      <p:cBhvr>
                                        <p:cTn id="45" dur="1" fill="hold">
                                          <p:stCondLst>
                                            <p:cond delay="0"/>
                                          </p:stCondLst>
                                        </p:cTn>
                                        <p:tgtEl>
                                          <p:spTgt spid="136">
                                            <p:txEl>
                                              <p:pRg st="3" end="3"/>
                                            </p:txEl>
                                          </p:spTgt>
                                        </p:tgtEl>
                                        <p:attrNameLst>
                                          <p:attrName>style.visibility</p:attrName>
                                        </p:attrNameLst>
                                      </p:cBhvr>
                                      <p:to>
                                        <p:strVal val="visible"/>
                                      </p:to>
                                    </p:set>
                                    <p:animEffect filter="wipe(left)" transition="in">
                                      <p:cBhvr additive="repl">
                                        <p:cTn id="46" dur="500"/>
                                        <p:tgtEl>
                                          <p:spTgt spid="136">
                                            <p:txEl>
                                              <p:pRg st="3" end="3"/>
                                            </p:txEl>
                                          </p:spTgt>
                                        </p:tgtEl>
                                      </p:cBhvr>
                                    </p:animEffect>
                                  </p:childTnLst>
                                </p:cTn>
                              </p:par>
                            </p:childTnLst>
                          </p:cTn>
                        </p:par>
                      </p:childTnLst>
                    </p:cTn>
                  </p:par>
                  <p:par>
                    <p:cTn id="47" fill="hold">
                      <p:stCondLst>
                        <p:cond delay="indefinite"/>
                      </p:stCondLst>
                      <p:childTnLst>
                        <p:par>
                          <p:cTn id="48" fill="hold">
                            <p:stCondLst>
                              <p:cond delay="0"/>
                            </p:stCondLst>
                            <p:childTnLst>
                              <p:par>
                                <p:cTn id="49" nodeType="clickEffect" fill="hold" presetClass="entr" presetID="22" presetSubtype="8">
                                  <p:stCondLst>
                                    <p:cond delay="0"/>
                                  </p:stCondLst>
                                  <p:childTnLst>
                                    <p:set>
                                      <p:cBhvr>
                                        <p:cTn id="50" dur="1" fill="hold">
                                          <p:stCondLst>
                                            <p:cond delay="0"/>
                                          </p:stCondLst>
                                        </p:cTn>
                                        <p:tgtEl>
                                          <p:spTgt spid="136">
                                            <p:txEl>
                                              <p:pRg st="4" end="4"/>
                                            </p:txEl>
                                          </p:spTgt>
                                        </p:tgtEl>
                                        <p:attrNameLst>
                                          <p:attrName>style.visibility</p:attrName>
                                        </p:attrNameLst>
                                      </p:cBhvr>
                                      <p:to>
                                        <p:strVal val="visible"/>
                                      </p:to>
                                    </p:set>
                                    <p:animEffect filter="wipe(left)" transition="in">
                                      <p:cBhvr additive="repl">
                                        <p:cTn id="51" dur="500"/>
                                        <p:tgtEl>
                                          <p:spTgt spid="136">
                                            <p:txEl>
                                              <p:pRg st="4" end="4"/>
                                            </p:txEl>
                                          </p:spTgt>
                                        </p:tgtEl>
                                      </p:cBhvr>
                                    </p:animEffect>
                                  </p:childTnLst>
                                </p:cTn>
                              </p:par>
                            </p:childTnLst>
                          </p:cTn>
                        </p:par>
                      </p:childTnLst>
                    </p:cTn>
                  </p:par>
                  <p:par>
                    <p:cTn id="52" fill="hold">
                      <p:stCondLst>
                        <p:cond delay="indefinite"/>
                      </p:stCondLst>
                      <p:childTnLst>
                        <p:par>
                          <p:cTn id="53" fill="hold">
                            <p:stCondLst>
                              <p:cond delay="0"/>
                            </p:stCondLst>
                            <p:childTnLst>
                              <p:par>
                                <p:cTn id="54" nodeType="clickEffect" fill="hold" presetClass="entr" presetID="22" presetSubtype="4">
                                  <p:stCondLst>
                                    <p:cond delay="0"/>
                                  </p:stCondLst>
                                  <p:childTnLst>
                                    <p:set>
                                      <p:cBhvr>
                                        <p:cTn id="55" dur="1" fill="hold">
                                          <p:stCondLst>
                                            <p:cond delay="0"/>
                                          </p:stCondLst>
                                        </p:cTn>
                                        <p:tgtEl>
                                          <p:spTgt spid="137"/>
                                        </p:tgtEl>
                                        <p:attrNameLst>
                                          <p:attrName>style.visibility</p:attrName>
                                        </p:attrNameLst>
                                      </p:cBhvr>
                                      <p:to>
                                        <p:strVal val="visible"/>
                                      </p:to>
                                    </p:set>
                                    <p:animEffect filter="wipe(down)" transition="in">
                                      <p:cBhvr additive="repl">
                                        <p:cTn id="56" dur="500"/>
                                        <p:tgtEl>
                                          <p:spTgt spid="13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95" name="CustomShape 1"/>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D1EC61AC-F982-4925-959B-4D675A67245B}" type="slidenum">
              <a:rPr b="0" lang="en-US" sz="1400" spc="-1" strike="noStrike">
                <a:solidFill>
                  <a:srgbClr val="000000"/>
                </a:solidFill>
                <a:latin typeface="Times New Roman"/>
              </a:rPr>
              <a:t>79</a:t>
            </a:fld>
            <a:endParaRPr b="0" lang="en-US" sz="1400" spc="-1" strike="noStrike">
              <a:solidFill>
                <a:srgbClr val="000000"/>
              </a:solidFill>
              <a:latin typeface="Times New Roman"/>
            </a:endParaRPr>
          </a:p>
        </p:txBody>
      </p:sp>
      <p:sp>
        <p:nvSpPr>
          <p:cNvPr id="996" name="TextShape 2"/>
          <p:cNvSpPr txBox="1"/>
          <p:nvPr/>
        </p:nvSpPr>
        <p:spPr>
          <a:xfrm>
            <a:off x="609480" y="0"/>
            <a:ext cx="7772400" cy="91440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Electronegativity</a:t>
            </a:r>
            <a:endParaRPr b="0" lang="en-US" sz="4400" spc="-1" strike="noStrike">
              <a:solidFill>
                <a:srgbClr val="9900ff"/>
              </a:solidFill>
              <a:latin typeface="Times New Roman"/>
            </a:endParaRPr>
          </a:p>
        </p:txBody>
      </p:sp>
      <p:sp>
        <p:nvSpPr>
          <p:cNvPr id="997" name="TextShape 3"/>
          <p:cNvSpPr txBox="1"/>
          <p:nvPr/>
        </p:nvSpPr>
        <p:spPr>
          <a:xfrm>
            <a:off x="457200" y="914400"/>
            <a:ext cx="5889600" cy="5943600"/>
          </a:xfrm>
          <a:prstGeom prst="rect">
            <a:avLst/>
          </a:prstGeom>
          <a:noFill/>
          <a:ln>
            <a:noFill/>
          </a:ln>
        </p:spPr>
        <p:txBody>
          <a:bodyPr lIns="90360" rIns="90360" tIns="44280" bIns="44280">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Measure of the pull an atom has on bonding electrons.</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Increases across the period (left to right).</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Decreases down the group (top to bottom).</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The larger the difference in electronegativity, the more polar the bond.</a:t>
            </a:r>
            <a:endParaRPr b="0" lang="en-US" sz="3200" spc="-1" strike="noStrike">
              <a:solidFill>
                <a:srgbClr val="000000"/>
              </a:solidFill>
              <a:latin typeface="Times New Roman"/>
            </a:endParaRPr>
          </a:p>
          <a:p>
            <a:pPr lvl="1" marL="742680" indent="-28548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Negative end toward more electronegative atom.</a:t>
            </a:r>
            <a:endParaRPr b="0" lang="en-US" sz="2800" spc="-1" strike="noStrike">
              <a:solidFill>
                <a:srgbClr val="000000"/>
              </a:solidFill>
              <a:latin typeface="Times New Roman"/>
            </a:endParaRPr>
          </a:p>
        </p:txBody>
      </p:sp>
      <p:grpSp>
        <p:nvGrpSpPr>
          <p:cNvPr id="998" name="Group 4"/>
          <p:cNvGrpSpPr/>
          <p:nvPr/>
        </p:nvGrpSpPr>
        <p:grpSpPr>
          <a:xfrm>
            <a:off x="6170760" y="2133720"/>
            <a:ext cx="2744640" cy="2327040"/>
            <a:chOff x="6170760" y="2133720"/>
            <a:chExt cx="2744640" cy="2327040"/>
          </a:xfrm>
        </p:grpSpPr>
        <p:graphicFrame>
          <p:nvGraphicFramePr>
            <p:cNvPr id="999" name="Object 5"/>
            <p:cNvGraphicFramePr/>
            <p:nvPr/>
          </p:nvGraphicFramePr>
          <p:xfrm>
            <a:off x="6261120" y="2133720"/>
            <a:ext cx="2654280" cy="2327040"/>
          </p:xfrm>
          <a:graphic>
            <a:graphicData uri="http://schemas.openxmlformats.org/presentationml/2006/ole">
              <p:oleObj r:id="rId1" spid="">
                <p:embed/>
              </p:oleObj>
            </a:graphicData>
          </a:graphic>
        </p:graphicFrame>
        <p:sp>
          <p:nvSpPr>
            <p:cNvPr id="1000" name="CustomShape 6"/>
            <p:cNvSpPr/>
            <p:nvPr/>
          </p:nvSpPr>
          <p:spPr>
            <a:xfrm>
              <a:off x="6170760" y="2979720"/>
              <a:ext cx="2692440" cy="5814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ffffff"/>
                  </a:solidFill>
                  <a:latin typeface="Symbol"/>
                  <a:ea typeface="Symbol"/>
                </a:rPr>
                <a:t></a:t>
              </a:r>
              <a:r>
                <a:rPr b="0" lang="en-US" sz="3200" spc="-1" strike="noStrike">
                  <a:solidFill>
                    <a:srgbClr val="ffffff"/>
                  </a:solidFill>
                  <a:latin typeface="Times New Roman"/>
                </a:rPr>
                <a:t>+  H </a:t>
              </a:r>
              <a:r>
                <a:rPr b="0" lang="en-US" sz="3200" spc="-1" strike="noStrike">
                  <a:solidFill>
                    <a:srgbClr val="ffffff"/>
                  </a:solidFill>
                  <a:latin typeface="Times New Roman"/>
                  <a:ea typeface="Times New Roman"/>
                </a:rPr>
                <a:t>— </a:t>
              </a:r>
              <a:r>
                <a:rPr b="0" lang="en-US" sz="3200" spc="-1" strike="noStrike">
                  <a:solidFill>
                    <a:srgbClr val="ffffff"/>
                  </a:solidFill>
                  <a:latin typeface="Times New Roman"/>
                </a:rPr>
                <a:t>F    </a:t>
              </a:r>
              <a:r>
                <a:rPr b="0" lang="en-US" sz="3200" spc="-1" strike="noStrike">
                  <a:solidFill>
                    <a:srgbClr val="ffffff"/>
                  </a:solidFill>
                  <a:latin typeface="Symbol"/>
                  <a:ea typeface="Symbol"/>
                </a:rPr>
                <a:t></a:t>
              </a:r>
              <a:r>
                <a:rPr b="0" lang="en-US" sz="3200" spc="-1" strike="noStrike">
                  <a:solidFill>
                    <a:srgbClr val="ffffff"/>
                  </a:solidFill>
                  <a:latin typeface="Times New Roman"/>
                </a:rPr>
                <a:t>-</a:t>
              </a:r>
              <a:endParaRPr b="0" lang="en-US" sz="3200" spc="-1" strike="noStrike">
                <a:solidFill>
                  <a:srgbClr val="000000"/>
                </a:solidFill>
                <a:latin typeface="Times New Roman"/>
              </a:endParaRPr>
            </a:p>
          </p:txBody>
        </p:sp>
      </p:grpSp>
    </p:spTree>
  </p:cSld>
  <p:transition>
    <p:fade thruBlk="true"/>
  </p:transition>
</p:sld>
</file>

<file path=ppt/slides/slide8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1"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002"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083D9FBE-6F85-4945-9140-7E1FBF79840A}"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003" name="TextShape 3"/>
          <p:cNvSpPr txBox="1"/>
          <p:nvPr/>
        </p:nvSpPr>
        <p:spPr>
          <a:xfrm>
            <a:off x="76320" y="380520"/>
            <a:ext cx="8991360" cy="76212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Electronegativity, Continued</a:t>
            </a:r>
            <a:endParaRPr b="0" lang="en-US" sz="4400" spc="-1" strike="noStrike">
              <a:solidFill>
                <a:srgbClr val="9900ff"/>
              </a:solidFill>
              <a:latin typeface="Times New Roman"/>
            </a:endParaRPr>
          </a:p>
        </p:txBody>
      </p:sp>
      <p:grpSp>
        <p:nvGrpSpPr>
          <p:cNvPr id="1004" name="Group 4"/>
          <p:cNvGrpSpPr/>
          <p:nvPr/>
        </p:nvGrpSpPr>
        <p:grpSpPr>
          <a:xfrm>
            <a:off x="136800" y="1530360"/>
            <a:ext cx="8848440" cy="3720960"/>
            <a:chOff x="136800" y="1530360"/>
            <a:chExt cx="8848440" cy="3720960"/>
          </a:xfrm>
        </p:grpSpPr>
        <p:sp>
          <p:nvSpPr>
            <p:cNvPr id="1005" name="CustomShape 5"/>
            <p:cNvSpPr/>
            <p:nvPr/>
          </p:nvSpPr>
          <p:spPr>
            <a:xfrm>
              <a:off x="158760" y="4730760"/>
              <a:ext cx="477720" cy="520560"/>
            </a:xfrm>
            <a:prstGeom prst="rect">
              <a:avLst/>
            </a:prstGeom>
            <a:noFill/>
            <a:ln w="12600">
              <a:solidFill>
                <a:srgbClr val="000000"/>
              </a:solidFill>
              <a:miter/>
            </a:ln>
          </p:spPr>
          <p:style>
            <a:lnRef idx="0"/>
            <a:fillRef idx="0"/>
            <a:effectRef idx="0"/>
            <a:fontRef idx="minor"/>
          </p:style>
        </p:sp>
        <p:sp>
          <p:nvSpPr>
            <p:cNvPr id="1006" name="CustomShape 6"/>
            <p:cNvSpPr/>
            <p:nvPr/>
          </p:nvSpPr>
          <p:spPr>
            <a:xfrm>
              <a:off x="649440" y="4730760"/>
              <a:ext cx="479160" cy="520560"/>
            </a:xfrm>
            <a:prstGeom prst="rect">
              <a:avLst/>
            </a:prstGeom>
            <a:noFill/>
            <a:ln w="12600">
              <a:solidFill>
                <a:srgbClr val="000000"/>
              </a:solidFill>
              <a:miter/>
            </a:ln>
          </p:spPr>
          <p:style>
            <a:lnRef idx="0"/>
            <a:fillRef idx="0"/>
            <a:effectRef idx="0"/>
            <a:fontRef idx="minor"/>
          </p:style>
        </p:sp>
        <p:sp>
          <p:nvSpPr>
            <p:cNvPr id="1007" name="CustomShape 7"/>
            <p:cNvSpPr/>
            <p:nvPr/>
          </p:nvSpPr>
          <p:spPr>
            <a:xfrm>
              <a:off x="1141560" y="4730760"/>
              <a:ext cx="477720" cy="520560"/>
            </a:xfrm>
            <a:prstGeom prst="rect">
              <a:avLst/>
            </a:prstGeom>
            <a:noFill/>
            <a:ln w="12600">
              <a:solidFill>
                <a:srgbClr val="000000"/>
              </a:solidFill>
              <a:miter/>
            </a:ln>
          </p:spPr>
          <p:style>
            <a:lnRef idx="0"/>
            <a:fillRef idx="0"/>
            <a:effectRef idx="0"/>
            <a:fontRef idx="minor"/>
          </p:style>
        </p:sp>
        <p:sp>
          <p:nvSpPr>
            <p:cNvPr id="1008" name="CustomShape 8"/>
            <p:cNvSpPr/>
            <p:nvPr/>
          </p:nvSpPr>
          <p:spPr>
            <a:xfrm>
              <a:off x="158760" y="4197240"/>
              <a:ext cx="477720" cy="520920"/>
            </a:xfrm>
            <a:prstGeom prst="rect">
              <a:avLst/>
            </a:prstGeom>
            <a:noFill/>
            <a:ln w="12600">
              <a:solidFill>
                <a:srgbClr val="000000"/>
              </a:solidFill>
              <a:miter/>
            </a:ln>
          </p:spPr>
          <p:style>
            <a:lnRef idx="0"/>
            <a:fillRef idx="0"/>
            <a:effectRef idx="0"/>
            <a:fontRef idx="minor"/>
          </p:style>
        </p:sp>
        <p:sp>
          <p:nvSpPr>
            <p:cNvPr id="1009" name="CustomShape 9"/>
            <p:cNvSpPr/>
            <p:nvPr/>
          </p:nvSpPr>
          <p:spPr>
            <a:xfrm>
              <a:off x="2122560" y="4197240"/>
              <a:ext cx="479520" cy="520920"/>
            </a:xfrm>
            <a:prstGeom prst="rect">
              <a:avLst/>
            </a:prstGeom>
            <a:noFill/>
            <a:ln w="12600">
              <a:solidFill>
                <a:srgbClr val="000000"/>
              </a:solidFill>
              <a:miter/>
            </a:ln>
          </p:spPr>
          <p:style>
            <a:lnRef idx="0"/>
            <a:fillRef idx="0"/>
            <a:effectRef idx="0"/>
            <a:fontRef idx="minor"/>
          </p:style>
        </p:sp>
        <p:sp>
          <p:nvSpPr>
            <p:cNvPr id="1010" name="CustomShape 10"/>
            <p:cNvSpPr/>
            <p:nvPr/>
          </p:nvSpPr>
          <p:spPr>
            <a:xfrm>
              <a:off x="649440" y="4197240"/>
              <a:ext cx="479160" cy="520920"/>
            </a:xfrm>
            <a:prstGeom prst="rect">
              <a:avLst/>
            </a:prstGeom>
            <a:noFill/>
            <a:ln w="12600">
              <a:solidFill>
                <a:srgbClr val="000000"/>
              </a:solidFill>
              <a:miter/>
            </a:ln>
          </p:spPr>
          <p:style>
            <a:lnRef idx="0"/>
            <a:fillRef idx="0"/>
            <a:effectRef idx="0"/>
            <a:fontRef idx="minor"/>
          </p:style>
        </p:sp>
        <p:sp>
          <p:nvSpPr>
            <p:cNvPr id="1011" name="CustomShape 11"/>
            <p:cNvSpPr/>
            <p:nvPr/>
          </p:nvSpPr>
          <p:spPr>
            <a:xfrm>
              <a:off x="1631880" y="4197240"/>
              <a:ext cx="478080" cy="520920"/>
            </a:xfrm>
            <a:prstGeom prst="rect">
              <a:avLst/>
            </a:prstGeom>
            <a:noFill/>
            <a:ln w="12600">
              <a:solidFill>
                <a:srgbClr val="000000"/>
              </a:solidFill>
              <a:miter/>
            </a:ln>
          </p:spPr>
          <p:style>
            <a:lnRef idx="0"/>
            <a:fillRef idx="0"/>
            <a:effectRef idx="0"/>
            <a:fontRef idx="minor"/>
          </p:style>
        </p:sp>
        <p:sp>
          <p:nvSpPr>
            <p:cNvPr id="1012" name="CustomShape 12"/>
            <p:cNvSpPr/>
            <p:nvPr/>
          </p:nvSpPr>
          <p:spPr>
            <a:xfrm>
              <a:off x="1141560" y="4197240"/>
              <a:ext cx="477720" cy="520920"/>
            </a:xfrm>
            <a:prstGeom prst="rect">
              <a:avLst/>
            </a:prstGeom>
            <a:noFill/>
            <a:ln w="12600">
              <a:solidFill>
                <a:srgbClr val="000000"/>
              </a:solidFill>
              <a:miter/>
            </a:ln>
          </p:spPr>
          <p:style>
            <a:lnRef idx="0"/>
            <a:fillRef idx="0"/>
            <a:effectRef idx="0"/>
            <a:fontRef idx="minor"/>
          </p:style>
        </p:sp>
        <p:sp>
          <p:nvSpPr>
            <p:cNvPr id="1013" name="CustomShape 13"/>
            <p:cNvSpPr/>
            <p:nvPr/>
          </p:nvSpPr>
          <p:spPr>
            <a:xfrm>
              <a:off x="2614680" y="4197240"/>
              <a:ext cx="477720" cy="520920"/>
            </a:xfrm>
            <a:prstGeom prst="rect">
              <a:avLst/>
            </a:prstGeom>
            <a:noFill/>
            <a:ln w="12600">
              <a:solidFill>
                <a:srgbClr val="000000"/>
              </a:solidFill>
              <a:miter/>
            </a:ln>
          </p:spPr>
          <p:style>
            <a:lnRef idx="0"/>
            <a:fillRef idx="0"/>
            <a:effectRef idx="0"/>
            <a:fontRef idx="minor"/>
          </p:style>
        </p:sp>
        <p:sp>
          <p:nvSpPr>
            <p:cNvPr id="1014" name="CustomShape 14"/>
            <p:cNvSpPr/>
            <p:nvPr/>
          </p:nvSpPr>
          <p:spPr>
            <a:xfrm>
              <a:off x="3105000" y="4197240"/>
              <a:ext cx="478080" cy="520920"/>
            </a:xfrm>
            <a:prstGeom prst="rect">
              <a:avLst/>
            </a:prstGeom>
            <a:noFill/>
            <a:ln w="12600">
              <a:solidFill>
                <a:srgbClr val="000000"/>
              </a:solidFill>
              <a:miter/>
            </a:ln>
          </p:spPr>
          <p:style>
            <a:lnRef idx="0"/>
            <a:fillRef idx="0"/>
            <a:effectRef idx="0"/>
            <a:fontRef idx="minor"/>
          </p:style>
        </p:sp>
        <p:sp>
          <p:nvSpPr>
            <p:cNvPr id="1015" name="CustomShape 15"/>
            <p:cNvSpPr/>
            <p:nvPr/>
          </p:nvSpPr>
          <p:spPr>
            <a:xfrm>
              <a:off x="3595680" y="4197240"/>
              <a:ext cx="479520" cy="520920"/>
            </a:xfrm>
            <a:prstGeom prst="rect">
              <a:avLst/>
            </a:prstGeom>
            <a:noFill/>
            <a:ln w="12600">
              <a:solidFill>
                <a:srgbClr val="000000"/>
              </a:solidFill>
              <a:miter/>
            </a:ln>
          </p:spPr>
          <p:style>
            <a:lnRef idx="0"/>
            <a:fillRef idx="0"/>
            <a:effectRef idx="0"/>
            <a:fontRef idx="minor"/>
          </p:style>
        </p:sp>
        <p:sp>
          <p:nvSpPr>
            <p:cNvPr id="1016" name="CustomShape 16"/>
            <p:cNvSpPr/>
            <p:nvPr/>
          </p:nvSpPr>
          <p:spPr>
            <a:xfrm>
              <a:off x="4087800" y="4197240"/>
              <a:ext cx="477720" cy="520920"/>
            </a:xfrm>
            <a:prstGeom prst="rect">
              <a:avLst/>
            </a:prstGeom>
            <a:noFill/>
            <a:ln w="12600">
              <a:solidFill>
                <a:srgbClr val="000000"/>
              </a:solidFill>
              <a:miter/>
            </a:ln>
          </p:spPr>
          <p:style>
            <a:lnRef idx="0"/>
            <a:fillRef idx="0"/>
            <a:effectRef idx="0"/>
            <a:fontRef idx="minor"/>
          </p:style>
        </p:sp>
        <p:sp>
          <p:nvSpPr>
            <p:cNvPr id="1017" name="CustomShape 17"/>
            <p:cNvSpPr/>
            <p:nvPr/>
          </p:nvSpPr>
          <p:spPr>
            <a:xfrm>
              <a:off x="4578480" y="4197240"/>
              <a:ext cx="477720" cy="520920"/>
            </a:xfrm>
            <a:prstGeom prst="rect">
              <a:avLst/>
            </a:prstGeom>
            <a:noFill/>
            <a:ln w="12600">
              <a:solidFill>
                <a:srgbClr val="000000"/>
              </a:solidFill>
              <a:miter/>
            </a:ln>
          </p:spPr>
          <p:style>
            <a:lnRef idx="0"/>
            <a:fillRef idx="0"/>
            <a:effectRef idx="0"/>
            <a:fontRef idx="minor"/>
          </p:style>
        </p:sp>
        <p:sp>
          <p:nvSpPr>
            <p:cNvPr id="1018" name="CustomShape 18"/>
            <p:cNvSpPr/>
            <p:nvPr/>
          </p:nvSpPr>
          <p:spPr>
            <a:xfrm>
              <a:off x="5068800" y="4197240"/>
              <a:ext cx="479520" cy="520920"/>
            </a:xfrm>
            <a:prstGeom prst="rect">
              <a:avLst/>
            </a:prstGeom>
            <a:noFill/>
            <a:ln w="12600">
              <a:solidFill>
                <a:srgbClr val="000000"/>
              </a:solidFill>
              <a:miter/>
            </a:ln>
          </p:spPr>
          <p:style>
            <a:lnRef idx="0"/>
            <a:fillRef idx="0"/>
            <a:effectRef idx="0"/>
            <a:fontRef idx="minor"/>
          </p:style>
        </p:sp>
        <p:sp>
          <p:nvSpPr>
            <p:cNvPr id="1019" name="CustomShape 19"/>
            <p:cNvSpPr/>
            <p:nvPr/>
          </p:nvSpPr>
          <p:spPr>
            <a:xfrm>
              <a:off x="5560920" y="4197240"/>
              <a:ext cx="478080" cy="520920"/>
            </a:xfrm>
            <a:prstGeom prst="rect">
              <a:avLst/>
            </a:prstGeom>
            <a:noFill/>
            <a:ln w="12600">
              <a:solidFill>
                <a:srgbClr val="000000"/>
              </a:solidFill>
              <a:miter/>
            </a:ln>
          </p:spPr>
          <p:style>
            <a:lnRef idx="0"/>
            <a:fillRef idx="0"/>
            <a:effectRef idx="0"/>
            <a:fontRef idx="minor"/>
          </p:style>
        </p:sp>
        <p:sp>
          <p:nvSpPr>
            <p:cNvPr id="1020" name="CustomShape 20"/>
            <p:cNvSpPr/>
            <p:nvPr/>
          </p:nvSpPr>
          <p:spPr>
            <a:xfrm>
              <a:off x="6051600" y="4197240"/>
              <a:ext cx="477720" cy="520920"/>
            </a:xfrm>
            <a:prstGeom prst="rect">
              <a:avLst/>
            </a:prstGeom>
            <a:noFill/>
            <a:ln w="12600">
              <a:solidFill>
                <a:srgbClr val="000000"/>
              </a:solidFill>
              <a:miter/>
            </a:ln>
          </p:spPr>
          <p:style>
            <a:lnRef idx="0"/>
            <a:fillRef idx="0"/>
            <a:effectRef idx="0"/>
            <a:fontRef idx="minor"/>
          </p:style>
        </p:sp>
        <p:sp>
          <p:nvSpPr>
            <p:cNvPr id="1021" name="CustomShape 21"/>
            <p:cNvSpPr/>
            <p:nvPr/>
          </p:nvSpPr>
          <p:spPr>
            <a:xfrm>
              <a:off x="6541920" y="4197240"/>
              <a:ext cx="479520" cy="520920"/>
            </a:xfrm>
            <a:prstGeom prst="rect">
              <a:avLst/>
            </a:prstGeom>
            <a:noFill/>
            <a:ln w="12600">
              <a:solidFill>
                <a:srgbClr val="000000"/>
              </a:solidFill>
              <a:miter/>
            </a:ln>
          </p:spPr>
          <p:style>
            <a:lnRef idx="0"/>
            <a:fillRef idx="0"/>
            <a:effectRef idx="0"/>
            <a:fontRef idx="minor"/>
          </p:style>
        </p:sp>
        <p:sp>
          <p:nvSpPr>
            <p:cNvPr id="1022" name="CustomShape 22"/>
            <p:cNvSpPr/>
            <p:nvPr/>
          </p:nvSpPr>
          <p:spPr>
            <a:xfrm>
              <a:off x="7034040" y="4197240"/>
              <a:ext cx="478080" cy="520920"/>
            </a:xfrm>
            <a:prstGeom prst="rect">
              <a:avLst/>
            </a:prstGeom>
            <a:noFill/>
            <a:ln w="12600">
              <a:solidFill>
                <a:srgbClr val="000000"/>
              </a:solidFill>
              <a:miter/>
            </a:ln>
          </p:spPr>
          <p:style>
            <a:lnRef idx="0"/>
            <a:fillRef idx="0"/>
            <a:effectRef idx="0"/>
            <a:fontRef idx="minor"/>
          </p:style>
        </p:sp>
        <p:sp>
          <p:nvSpPr>
            <p:cNvPr id="1023" name="CustomShape 23"/>
            <p:cNvSpPr/>
            <p:nvPr/>
          </p:nvSpPr>
          <p:spPr>
            <a:xfrm>
              <a:off x="7524720" y="4197240"/>
              <a:ext cx="477720" cy="520920"/>
            </a:xfrm>
            <a:prstGeom prst="rect">
              <a:avLst/>
            </a:prstGeom>
            <a:noFill/>
            <a:ln w="12600">
              <a:solidFill>
                <a:srgbClr val="000000"/>
              </a:solidFill>
              <a:miter/>
            </a:ln>
          </p:spPr>
          <p:style>
            <a:lnRef idx="0"/>
            <a:fillRef idx="0"/>
            <a:effectRef idx="0"/>
            <a:fontRef idx="minor"/>
          </p:style>
        </p:sp>
        <p:sp>
          <p:nvSpPr>
            <p:cNvPr id="1024" name="CustomShape 24"/>
            <p:cNvSpPr/>
            <p:nvPr/>
          </p:nvSpPr>
          <p:spPr>
            <a:xfrm>
              <a:off x="8015400" y="4197240"/>
              <a:ext cx="479160" cy="520920"/>
            </a:xfrm>
            <a:prstGeom prst="rect">
              <a:avLst/>
            </a:prstGeom>
            <a:noFill/>
            <a:ln w="12600">
              <a:solidFill>
                <a:srgbClr val="000000"/>
              </a:solidFill>
              <a:miter/>
            </a:ln>
          </p:spPr>
          <p:style>
            <a:lnRef idx="0"/>
            <a:fillRef idx="0"/>
            <a:effectRef idx="0"/>
            <a:fontRef idx="minor"/>
          </p:style>
        </p:sp>
        <p:sp>
          <p:nvSpPr>
            <p:cNvPr id="1025" name="CustomShape 25"/>
            <p:cNvSpPr/>
            <p:nvPr/>
          </p:nvSpPr>
          <p:spPr>
            <a:xfrm>
              <a:off x="8507520" y="4197240"/>
              <a:ext cx="477720" cy="520920"/>
            </a:xfrm>
            <a:prstGeom prst="rect">
              <a:avLst/>
            </a:prstGeom>
            <a:noFill/>
            <a:ln w="12600">
              <a:solidFill>
                <a:srgbClr val="000000"/>
              </a:solidFill>
              <a:miter/>
            </a:ln>
          </p:spPr>
          <p:style>
            <a:lnRef idx="0"/>
            <a:fillRef idx="0"/>
            <a:effectRef idx="0"/>
            <a:fontRef idx="minor"/>
          </p:style>
        </p:sp>
        <p:sp>
          <p:nvSpPr>
            <p:cNvPr id="1026" name="CustomShape 26"/>
            <p:cNvSpPr/>
            <p:nvPr/>
          </p:nvSpPr>
          <p:spPr>
            <a:xfrm>
              <a:off x="158760" y="3664080"/>
              <a:ext cx="477720" cy="520560"/>
            </a:xfrm>
            <a:prstGeom prst="rect">
              <a:avLst/>
            </a:prstGeom>
            <a:noFill/>
            <a:ln w="12600">
              <a:solidFill>
                <a:srgbClr val="000000"/>
              </a:solidFill>
              <a:miter/>
            </a:ln>
          </p:spPr>
          <p:style>
            <a:lnRef idx="0"/>
            <a:fillRef idx="0"/>
            <a:effectRef idx="0"/>
            <a:fontRef idx="minor"/>
          </p:style>
        </p:sp>
        <p:sp>
          <p:nvSpPr>
            <p:cNvPr id="1027" name="CustomShape 27"/>
            <p:cNvSpPr/>
            <p:nvPr/>
          </p:nvSpPr>
          <p:spPr>
            <a:xfrm>
              <a:off x="2122560" y="3664080"/>
              <a:ext cx="479520" cy="520560"/>
            </a:xfrm>
            <a:prstGeom prst="rect">
              <a:avLst/>
            </a:prstGeom>
            <a:noFill/>
            <a:ln w="12600">
              <a:solidFill>
                <a:srgbClr val="000000"/>
              </a:solidFill>
              <a:miter/>
            </a:ln>
          </p:spPr>
          <p:style>
            <a:lnRef idx="0"/>
            <a:fillRef idx="0"/>
            <a:effectRef idx="0"/>
            <a:fontRef idx="minor"/>
          </p:style>
        </p:sp>
        <p:sp>
          <p:nvSpPr>
            <p:cNvPr id="1028" name="CustomShape 28"/>
            <p:cNvSpPr/>
            <p:nvPr/>
          </p:nvSpPr>
          <p:spPr>
            <a:xfrm>
              <a:off x="649440" y="3664080"/>
              <a:ext cx="479160" cy="520560"/>
            </a:xfrm>
            <a:prstGeom prst="rect">
              <a:avLst/>
            </a:prstGeom>
            <a:noFill/>
            <a:ln w="12600">
              <a:solidFill>
                <a:srgbClr val="000000"/>
              </a:solidFill>
              <a:miter/>
            </a:ln>
          </p:spPr>
          <p:style>
            <a:lnRef idx="0"/>
            <a:fillRef idx="0"/>
            <a:effectRef idx="0"/>
            <a:fontRef idx="minor"/>
          </p:style>
        </p:sp>
        <p:sp>
          <p:nvSpPr>
            <p:cNvPr id="1029" name="CustomShape 29"/>
            <p:cNvSpPr/>
            <p:nvPr/>
          </p:nvSpPr>
          <p:spPr>
            <a:xfrm>
              <a:off x="1631880" y="3664080"/>
              <a:ext cx="478080" cy="520560"/>
            </a:xfrm>
            <a:prstGeom prst="rect">
              <a:avLst/>
            </a:prstGeom>
            <a:noFill/>
            <a:ln w="12600">
              <a:solidFill>
                <a:srgbClr val="000000"/>
              </a:solidFill>
              <a:miter/>
            </a:ln>
          </p:spPr>
          <p:style>
            <a:lnRef idx="0"/>
            <a:fillRef idx="0"/>
            <a:effectRef idx="0"/>
            <a:fontRef idx="minor"/>
          </p:style>
        </p:sp>
        <p:sp>
          <p:nvSpPr>
            <p:cNvPr id="1030" name="CustomShape 30"/>
            <p:cNvSpPr/>
            <p:nvPr/>
          </p:nvSpPr>
          <p:spPr>
            <a:xfrm>
              <a:off x="1141560" y="3664080"/>
              <a:ext cx="477720" cy="520560"/>
            </a:xfrm>
            <a:prstGeom prst="rect">
              <a:avLst/>
            </a:prstGeom>
            <a:noFill/>
            <a:ln w="12600">
              <a:solidFill>
                <a:srgbClr val="000000"/>
              </a:solidFill>
              <a:miter/>
            </a:ln>
          </p:spPr>
          <p:style>
            <a:lnRef idx="0"/>
            <a:fillRef idx="0"/>
            <a:effectRef idx="0"/>
            <a:fontRef idx="minor"/>
          </p:style>
        </p:sp>
        <p:sp>
          <p:nvSpPr>
            <p:cNvPr id="1031" name="CustomShape 31"/>
            <p:cNvSpPr/>
            <p:nvPr/>
          </p:nvSpPr>
          <p:spPr>
            <a:xfrm>
              <a:off x="2614680" y="3664080"/>
              <a:ext cx="477720" cy="520560"/>
            </a:xfrm>
            <a:prstGeom prst="rect">
              <a:avLst/>
            </a:prstGeom>
            <a:noFill/>
            <a:ln w="12600">
              <a:solidFill>
                <a:srgbClr val="000000"/>
              </a:solidFill>
              <a:miter/>
            </a:ln>
          </p:spPr>
          <p:style>
            <a:lnRef idx="0"/>
            <a:fillRef idx="0"/>
            <a:effectRef idx="0"/>
            <a:fontRef idx="minor"/>
          </p:style>
        </p:sp>
        <p:sp>
          <p:nvSpPr>
            <p:cNvPr id="1032" name="CustomShape 32"/>
            <p:cNvSpPr/>
            <p:nvPr/>
          </p:nvSpPr>
          <p:spPr>
            <a:xfrm>
              <a:off x="3105000" y="3664080"/>
              <a:ext cx="478080" cy="520560"/>
            </a:xfrm>
            <a:prstGeom prst="rect">
              <a:avLst/>
            </a:prstGeom>
            <a:noFill/>
            <a:ln w="12600">
              <a:solidFill>
                <a:srgbClr val="000000"/>
              </a:solidFill>
              <a:miter/>
            </a:ln>
          </p:spPr>
          <p:style>
            <a:lnRef idx="0"/>
            <a:fillRef idx="0"/>
            <a:effectRef idx="0"/>
            <a:fontRef idx="minor"/>
          </p:style>
        </p:sp>
        <p:sp>
          <p:nvSpPr>
            <p:cNvPr id="1033" name="CustomShape 33"/>
            <p:cNvSpPr/>
            <p:nvPr/>
          </p:nvSpPr>
          <p:spPr>
            <a:xfrm>
              <a:off x="3595680" y="3664080"/>
              <a:ext cx="479520" cy="520560"/>
            </a:xfrm>
            <a:prstGeom prst="rect">
              <a:avLst/>
            </a:prstGeom>
            <a:noFill/>
            <a:ln w="12600">
              <a:solidFill>
                <a:srgbClr val="000000"/>
              </a:solidFill>
              <a:miter/>
            </a:ln>
          </p:spPr>
          <p:style>
            <a:lnRef idx="0"/>
            <a:fillRef idx="0"/>
            <a:effectRef idx="0"/>
            <a:fontRef idx="minor"/>
          </p:style>
        </p:sp>
        <p:sp>
          <p:nvSpPr>
            <p:cNvPr id="1034" name="CustomShape 34"/>
            <p:cNvSpPr/>
            <p:nvPr/>
          </p:nvSpPr>
          <p:spPr>
            <a:xfrm>
              <a:off x="4087800" y="3664080"/>
              <a:ext cx="477720" cy="520560"/>
            </a:xfrm>
            <a:prstGeom prst="rect">
              <a:avLst/>
            </a:prstGeom>
            <a:noFill/>
            <a:ln w="12600">
              <a:solidFill>
                <a:srgbClr val="000000"/>
              </a:solidFill>
              <a:miter/>
            </a:ln>
          </p:spPr>
          <p:style>
            <a:lnRef idx="0"/>
            <a:fillRef idx="0"/>
            <a:effectRef idx="0"/>
            <a:fontRef idx="minor"/>
          </p:style>
        </p:sp>
        <p:sp>
          <p:nvSpPr>
            <p:cNvPr id="1035" name="CustomShape 35"/>
            <p:cNvSpPr/>
            <p:nvPr/>
          </p:nvSpPr>
          <p:spPr>
            <a:xfrm>
              <a:off x="4578480" y="3664080"/>
              <a:ext cx="477720" cy="520560"/>
            </a:xfrm>
            <a:prstGeom prst="rect">
              <a:avLst/>
            </a:prstGeom>
            <a:noFill/>
            <a:ln w="12600">
              <a:solidFill>
                <a:srgbClr val="000000"/>
              </a:solidFill>
              <a:miter/>
            </a:ln>
          </p:spPr>
          <p:style>
            <a:lnRef idx="0"/>
            <a:fillRef idx="0"/>
            <a:effectRef idx="0"/>
            <a:fontRef idx="minor"/>
          </p:style>
        </p:sp>
        <p:sp>
          <p:nvSpPr>
            <p:cNvPr id="1036" name="CustomShape 36"/>
            <p:cNvSpPr/>
            <p:nvPr/>
          </p:nvSpPr>
          <p:spPr>
            <a:xfrm>
              <a:off x="5068800" y="3664080"/>
              <a:ext cx="479520" cy="520560"/>
            </a:xfrm>
            <a:prstGeom prst="rect">
              <a:avLst/>
            </a:prstGeom>
            <a:noFill/>
            <a:ln w="12600">
              <a:solidFill>
                <a:srgbClr val="000000"/>
              </a:solidFill>
              <a:miter/>
            </a:ln>
          </p:spPr>
          <p:style>
            <a:lnRef idx="0"/>
            <a:fillRef idx="0"/>
            <a:effectRef idx="0"/>
            <a:fontRef idx="minor"/>
          </p:style>
        </p:sp>
        <p:sp>
          <p:nvSpPr>
            <p:cNvPr id="1037" name="CustomShape 37"/>
            <p:cNvSpPr/>
            <p:nvPr/>
          </p:nvSpPr>
          <p:spPr>
            <a:xfrm>
              <a:off x="5560920" y="3664080"/>
              <a:ext cx="478080" cy="520560"/>
            </a:xfrm>
            <a:prstGeom prst="rect">
              <a:avLst/>
            </a:prstGeom>
            <a:noFill/>
            <a:ln w="12600">
              <a:solidFill>
                <a:srgbClr val="000000"/>
              </a:solidFill>
              <a:miter/>
            </a:ln>
          </p:spPr>
          <p:style>
            <a:lnRef idx="0"/>
            <a:fillRef idx="0"/>
            <a:effectRef idx="0"/>
            <a:fontRef idx="minor"/>
          </p:style>
        </p:sp>
        <p:sp>
          <p:nvSpPr>
            <p:cNvPr id="1038" name="CustomShape 38"/>
            <p:cNvSpPr/>
            <p:nvPr/>
          </p:nvSpPr>
          <p:spPr>
            <a:xfrm>
              <a:off x="6051600" y="3664080"/>
              <a:ext cx="477720" cy="520560"/>
            </a:xfrm>
            <a:prstGeom prst="rect">
              <a:avLst/>
            </a:prstGeom>
            <a:noFill/>
            <a:ln w="12600">
              <a:solidFill>
                <a:srgbClr val="000000"/>
              </a:solidFill>
              <a:miter/>
            </a:ln>
          </p:spPr>
          <p:style>
            <a:lnRef idx="0"/>
            <a:fillRef idx="0"/>
            <a:effectRef idx="0"/>
            <a:fontRef idx="minor"/>
          </p:style>
        </p:sp>
        <p:sp>
          <p:nvSpPr>
            <p:cNvPr id="1039" name="CustomShape 39"/>
            <p:cNvSpPr/>
            <p:nvPr/>
          </p:nvSpPr>
          <p:spPr>
            <a:xfrm>
              <a:off x="6541920" y="3664080"/>
              <a:ext cx="479520" cy="520560"/>
            </a:xfrm>
            <a:prstGeom prst="rect">
              <a:avLst/>
            </a:prstGeom>
            <a:noFill/>
            <a:ln w="12600">
              <a:solidFill>
                <a:srgbClr val="000000"/>
              </a:solidFill>
              <a:miter/>
            </a:ln>
          </p:spPr>
          <p:style>
            <a:lnRef idx="0"/>
            <a:fillRef idx="0"/>
            <a:effectRef idx="0"/>
            <a:fontRef idx="minor"/>
          </p:style>
        </p:sp>
        <p:sp>
          <p:nvSpPr>
            <p:cNvPr id="1040" name="CustomShape 40"/>
            <p:cNvSpPr/>
            <p:nvPr/>
          </p:nvSpPr>
          <p:spPr>
            <a:xfrm>
              <a:off x="7034040" y="3664080"/>
              <a:ext cx="478080" cy="520560"/>
            </a:xfrm>
            <a:prstGeom prst="rect">
              <a:avLst/>
            </a:prstGeom>
            <a:noFill/>
            <a:ln w="12600">
              <a:solidFill>
                <a:srgbClr val="000000"/>
              </a:solidFill>
              <a:miter/>
            </a:ln>
          </p:spPr>
          <p:style>
            <a:lnRef idx="0"/>
            <a:fillRef idx="0"/>
            <a:effectRef idx="0"/>
            <a:fontRef idx="minor"/>
          </p:style>
        </p:sp>
        <p:sp>
          <p:nvSpPr>
            <p:cNvPr id="1041" name="CustomShape 41"/>
            <p:cNvSpPr/>
            <p:nvPr/>
          </p:nvSpPr>
          <p:spPr>
            <a:xfrm>
              <a:off x="7524720" y="3664080"/>
              <a:ext cx="477720" cy="520560"/>
            </a:xfrm>
            <a:prstGeom prst="rect">
              <a:avLst/>
            </a:prstGeom>
            <a:noFill/>
            <a:ln w="12600">
              <a:solidFill>
                <a:srgbClr val="000000"/>
              </a:solidFill>
              <a:miter/>
            </a:ln>
          </p:spPr>
          <p:style>
            <a:lnRef idx="0"/>
            <a:fillRef idx="0"/>
            <a:effectRef idx="0"/>
            <a:fontRef idx="minor"/>
          </p:style>
        </p:sp>
        <p:sp>
          <p:nvSpPr>
            <p:cNvPr id="1042" name="CustomShape 42"/>
            <p:cNvSpPr/>
            <p:nvPr/>
          </p:nvSpPr>
          <p:spPr>
            <a:xfrm>
              <a:off x="8015400" y="3664080"/>
              <a:ext cx="479160" cy="520560"/>
            </a:xfrm>
            <a:prstGeom prst="rect">
              <a:avLst/>
            </a:prstGeom>
            <a:noFill/>
            <a:ln w="12600">
              <a:solidFill>
                <a:srgbClr val="000000"/>
              </a:solidFill>
              <a:miter/>
            </a:ln>
          </p:spPr>
          <p:style>
            <a:lnRef idx="0"/>
            <a:fillRef idx="0"/>
            <a:effectRef idx="0"/>
            <a:fontRef idx="minor"/>
          </p:style>
        </p:sp>
        <p:sp>
          <p:nvSpPr>
            <p:cNvPr id="1043" name="CustomShape 43"/>
            <p:cNvSpPr/>
            <p:nvPr/>
          </p:nvSpPr>
          <p:spPr>
            <a:xfrm>
              <a:off x="8507520" y="3664080"/>
              <a:ext cx="477720" cy="520560"/>
            </a:xfrm>
            <a:prstGeom prst="rect">
              <a:avLst/>
            </a:prstGeom>
            <a:noFill/>
            <a:ln w="12600">
              <a:solidFill>
                <a:srgbClr val="000000"/>
              </a:solidFill>
              <a:miter/>
            </a:ln>
          </p:spPr>
          <p:style>
            <a:lnRef idx="0"/>
            <a:fillRef idx="0"/>
            <a:effectRef idx="0"/>
            <a:fontRef idx="minor"/>
          </p:style>
        </p:sp>
        <p:sp>
          <p:nvSpPr>
            <p:cNvPr id="1044" name="CustomShape 44"/>
            <p:cNvSpPr/>
            <p:nvPr/>
          </p:nvSpPr>
          <p:spPr>
            <a:xfrm>
              <a:off x="158760" y="3130560"/>
              <a:ext cx="477720" cy="520560"/>
            </a:xfrm>
            <a:prstGeom prst="rect">
              <a:avLst/>
            </a:prstGeom>
            <a:noFill/>
            <a:ln w="12600">
              <a:solidFill>
                <a:srgbClr val="000000"/>
              </a:solidFill>
              <a:miter/>
            </a:ln>
          </p:spPr>
          <p:style>
            <a:lnRef idx="0"/>
            <a:fillRef idx="0"/>
            <a:effectRef idx="0"/>
            <a:fontRef idx="minor"/>
          </p:style>
        </p:sp>
        <p:sp>
          <p:nvSpPr>
            <p:cNvPr id="1045" name="CustomShape 45"/>
            <p:cNvSpPr/>
            <p:nvPr/>
          </p:nvSpPr>
          <p:spPr>
            <a:xfrm>
              <a:off x="2122560" y="3130560"/>
              <a:ext cx="479520" cy="520560"/>
            </a:xfrm>
            <a:prstGeom prst="rect">
              <a:avLst/>
            </a:prstGeom>
            <a:noFill/>
            <a:ln w="12600">
              <a:solidFill>
                <a:srgbClr val="000000"/>
              </a:solidFill>
              <a:miter/>
            </a:ln>
          </p:spPr>
          <p:style>
            <a:lnRef idx="0"/>
            <a:fillRef idx="0"/>
            <a:effectRef idx="0"/>
            <a:fontRef idx="minor"/>
          </p:style>
        </p:sp>
        <p:sp>
          <p:nvSpPr>
            <p:cNvPr id="1046" name="CustomShape 46"/>
            <p:cNvSpPr/>
            <p:nvPr/>
          </p:nvSpPr>
          <p:spPr>
            <a:xfrm>
              <a:off x="649440" y="3130560"/>
              <a:ext cx="479160" cy="520560"/>
            </a:xfrm>
            <a:prstGeom prst="rect">
              <a:avLst/>
            </a:prstGeom>
            <a:noFill/>
            <a:ln w="12600">
              <a:solidFill>
                <a:srgbClr val="000000"/>
              </a:solidFill>
              <a:miter/>
            </a:ln>
          </p:spPr>
          <p:style>
            <a:lnRef idx="0"/>
            <a:fillRef idx="0"/>
            <a:effectRef idx="0"/>
            <a:fontRef idx="minor"/>
          </p:style>
        </p:sp>
        <p:sp>
          <p:nvSpPr>
            <p:cNvPr id="1047" name="CustomShape 47"/>
            <p:cNvSpPr/>
            <p:nvPr/>
          </p:nvSpPr>
          <p:spPr>
            <a:xfrm>
              <a:off x="1631880" y="3130560"/>
              <a:ext cx="478080" cy="520560"/>
            </a:xfrm>
            <a:prstGeom prst="rect">
              <a:avLst/>
            </a:prstGeom>
            <a:noFill/>
            <a:ln w="12600">
              <a:solidFill>
                <a:srgbClr val="000000"/>
              </a:solidFill>
              <a:miter/>
            </a:ln>
          </p:spPr>
          <p:style>
            <a:lnRef idx="0"/>
            <a:fillRef idx="0"/>
            <a:effectRef idx="0"/>
            <a:fontRef idx="minor"/>
          </p:style>
        </p:sp>
        <p:sp>
          <p:nvSpPr>
            <p:cNvPr id="1048" name="CustomShape 48"/>
            <p:cNvSpPr/>
            <p:nvPr/>
          </p:nvSpPr>
          <p:spPr>
            <a:xfrm>
              <a:off x="1141560" y="3130560"/>
              <a:ext cx="477720" cy="520560"/>
            </a:xfrm>
            <a:prstGeom prst="rect">
              <a:avLst/>
            </a:prstGeom>
            <a:noFill/>
            <a:ln w="12600">
              <a:solidFill>
                <a:srgbClr val="000000"/>
              </a:solidFill>
              <a:miter/>
            </a:ln>
          </p:spPr>
          <p:style>
            <a:lnRef idx="0"/>
            <a:fillRef idx="0"/>
            <a:effectRef idx="0"/>
            <a:fontRef idx="minor"/>
          </p:style>
        </p:sp>
        <p:sp>
          <p:nvSpPr>
            <p:cNvPr id="1049" name="CustomShape 49"/>
            <p:cNvSpPr/>
            <p:nvPr/>
          </p:nvSpPr>
          <p:spPr>
            <a:xfrm>
              <a:off x="2614680" y="3130560"/>
              <a:ext cx="477720" cy="520560"/>
            </a:xfrm>
            <a:prstGeom prst="rect">
              <a:avLst/>
            </a:prstGeom>
            <a:noFill/>
            <a:ln w="12600">
              <a:solidFill>
                <a:srgbClr val="000000"/>
              </a:solidFill>
              <a:miter/>
            </a:ln>
          </p:spPr>
          <p:style>
            <a:lnRef idx="0"/>
            <a:fillRef idx="0"/>
            <a:effectRef idx="0"/>
            <a:fontRef idx="minor"/>
          </p:style>
        </p:sp>
        <p:sp>
          <p:nvSpPr>
            <p:cNvPr id="1050" name="CustomShape 50"/>
            <p:cNvSpPr/>
            <p:nvPr/>
          </p:nvSpPr>
          <p:spPr>
            <a:xfrm>
              <a:off x="3105000" y="3130560"/>
              <a:ext cx="478080" cy="520560"/>
            </a:xfrm>
            <a:prstGeom prst="rect">
              <a:avLst/>
            </a:prstGeom>
            <a:noFill/>
            <a:ln w="12600">
              <a:solidFill>
                <a:srgbClr val="000000"/>
              </a:solidFill>
              <a:miter/>
            </a:ln>
          </p:spPr>
          <p:style>
            <a:lnRef idx="0"/>
            <a:fillRef idx="0"/>
            <a:effectRef idx="0"/>
            <a:fontRef idx="minor"/>
          </p:style>
        </p:sp>
        <p:sp>
          <p:nvSpPr>
            <p:cNvPr id="1051" name="CustomShape 51"/>
            <p:cNvSpPr/>
            <p:nvPr/>
          </p:nvSpPr>
          <p:spPr>
            <a:xfrm>
              <a:off x="3595680" y="3130560"/>
              <a:ext cx="479520" cy="520560"/>
            </a:xfrm>
            <a:prstGeom prst="rect">
              <a:avLst/>
            </a:prstGeom>
            <a:noFill/>
            <a:ln w="12600">
              <a:solidFill>
                <a:srgbClr val="000000"/>
              </a:solidFill>
              <a:miter/>
            </a:ln>
          </p:spPr>
          <p:style>
            <a:lnRef idx="0"/>
            <a:fillRef idx="0"/>
            <a:effectRef idx="0"/>
            <a:fontRef idx="minor"/>
          </p:style>
        </p:sp>
        <p:sp>
          <p:nvSpPr>
            <p:cNvPr id="1052" name="CustomShape 52"/>
            <p:cNvSpPr/>
            <p:nvPr/>
          </p:nvSpPr>
          <p:spPr>
            <a:xfrm>
              <a:off x="4087800" y="3130560"/>
              <a:ext cx="477720" cy="520560"/>
            </a:xfrm>
            <a:prstGeom prst="rect">
              <a:avLst/>
            </a:prstGeom>
            <a:noFill/>
            <a:ln w="12600">
              <a:solidFill>
                <a:srgbClr val="000000"/>
              </a:solidFill>
              <a:miter/>
            </a:ln>
          </p:spPr>
          <p:style>
            <a:lnRef idx="0"/>
            <a:fillRef idx="0"/>
            <a:effectRef idx="0"/>
            <a:fontRef idx="minor"/>
          </p:style>
        </p:sp>
        <p:sp>
          <p:nvSpPr>
            <p:cNvPr id="1053" name="CustomShape 53"/>
            <p:cNvSpPr/>
            <p:nvPr/>
          </p:nvSpPr>
          <p:spPr>
            <a:xfrm>
              <a:off x="4578480" y="3130560"/>
              <a:ext cx="477720" cy="520560"/>
            </a:xfrm>
            <a:prstGeom prst="rect">
              <a:avLst/>
            </a:prstGeom>
            <a:noFill/>
            <a:ln w="12600">
              <a:solidFill>
                <a:srgbClr val="000000"/>
              </a:solidFill>
              <a:miter/>
            </a:ln>
          </p:spPr>
          <p:style>
            <a:lnRef idx="0"/>
            <a:fillRef idx="0"/>
            <a:effectRef idx="0"/>
            <a:fontRef idx="minor"/>
          </p:style>
        </p:sp>
        <p:sp>
          <p:nvSpPr>
            <p:cNvPr id="1054" name="CustomShape 54"/>
            <p:cNvSpPr/>
            <p:nvPr/>
          </p:nvSpPr>
          <p:spPr>
            <a:xfrm>
              <a:off x="5068800" y="3130560"/>
              <a:ext cx="479520" cy="520560"/>
            </a:xfrm>
            <a:prstGeom prst="rect">
              <a:avLst/>
            </a:prstGeom>
            <a:noFill/>
            <a:ln w="12600">
              <a:solidFill>
                <a:srgbClr val="000000"/>
              </a:solidFill>
              <a:miter/>
            </a:ln>
          </p:spPr>
          <p:style>
            <a:lnRef idx="0"/>
            <a:fillRef idx="0"/>
            <a:effectRef idx="0"/>
            <a:fontRef idx="minor"/>
          </p:style>
        </p:sp>
        <p:sp>
          <p:nvSpPr>
            <p:cNvPr id="1055" name="CustomShape 55"/>
            <p:cNvSpPr/>
            <p:nvPr/>
          </p:nvSpPr>
          <p:spPr>
            <a:xfrm>
              <a:off x="5560920" y="3130560"/>
              <a:ext cx="478080" cy="520560"/>
            </a:xfrm>
            <a:prstGeom prst="rect">
              <a:avLst/>
            </a:prstGeom>
            <a:noFill/>
            <a:ln w="12600">
              <a:solidFill>
                <a:srgbClr val="000000"/>
              </a:solidFill>
              <a:miter/>
            </a:ln>
          </p:spPr>
          <p:style>
            <a:lnRef idx="0"/>
            <a:fillRef idx="0"/>
            <a:effectRef idx="0"/>
            <a:fontRef idx="minor"/>
          </p:style>
        </p:sp>
        <p:sp>
          <p:nvSpPr>
            <p:cNvPr id="1056" name="CustomShape 56"/>
            <p:cNvSpPr/>
            <p:nvPr/>
          </p:nvSpPr>
          <p:spPr>
            <a:xfrm>
              <a:off x="6051600" y="3130560"/>
              <a:ext cx="477720" cy="520560"/>
            </a:xfrm>
            <a:prstGeom prst="rect">
              <a:avLst/>
            </a:prstGeom>
            <a:noFill/>
            <a:ln w="12600">
              <a:solidFill>
                <a:srgbClr val="000000"/>
              </a:solidFill>
              <a:miter/>
            </a:ln>
          </p:spPr>
          <p:style>
            <a:lnRef idx="0"/>
            <a:fillRef idx="0"/>
            <a:effectRef idx="0"/>
            <a:fontRef idx="minor"/>
          </p:style>
        </p:sp>
        <p:sp>
          <p:nvSpPr>
            <p:cNvPr id="1057" name="CustomShape 57"/>
            <p:cNvSpPr/>
            <p:nvPr/>
          </p:nvSpPr>
          <p:spPr>
            <a:xfrm>
              <a:off x="6541920" y="3130560"/>
              <a:ext cx="479520" cy="520560"/>
            </a:xfrm>
            <a:prstGeom prst="rect">
              <a:avLst/>
            </a:prstGeom>
            <a:noFill/>
            <a:ln w="12600">
              <a:solidFill>
                <a:srgbClr val="000000"/>
              </a:solidFill>
              <a:miter/>
            </a:ln>
          </p:spPr>
          <p:style>
            <a:lnRef idx="0"/>
            <a:fillRef idx="0"/>
            <a:effectRef idx="0"/>
            <a:fontRef idx="minor"/>
          </p:style>
        </p:sp>
        <p:sp>
          <p:nvSpPr>
            <p:cNvPr id="1058" name="CustomShape 58"/>
            <p:cNvSpPr/>
            <p:nvPr/>
          </p:nvSpPr>
          <p:spPr>
            <a:xfrm>
              <a:off x="7034040" y="3130560"/>
              <a:ext cx="478080" cy="520560"/>
            </a:xfrm>
            <a:prstGeom prst="rect">
              <a:avLst/>
            </a:prstGeom>
            <a:noFill/>
            <a:ln w="12600">
              <a:solidFill>
                <a:srgbClr val="000000"/>
              </a:solidFill>
              <a:miter/>
            </a:ln>
          </p:spPr>
          <p:style>
            <a:lnRef idx="0"/>
            <a:fillRef idx="0"/>
            <a:effectRef idx="0"/>
            <a:fontRef idx="minor"/>
          </p:style>
        </p:sp>
        <p:sp>
          <p:nvSpPr>
            <p:cNvPr id="1059" name="CustomShape 59"/>
            <p:cNvSpPr/>
            <p:nvPr/>
          </p:nvSpPr>
          <p:spPr>
            <a:xfrm>
              <a:off x="7524720" y="3130560"/>
              <a:ext cx="477720" cy="520560"/>
            </a:xfrm>
            <a:prstGeom prst="rect">
              <a:avLst/>
            </a:prstGeom>
            <a:noFill/>
            <a:ln w="12600">
              <a:solidFill>
                <a:srgbClr val="000000"/>
              </a:solidFill>
              <a:miter/>
            </a:ln>
          </p:spPr>
          <p:style>
            <a:lnRef idx="0"/>
            <a:fillRef idx="0"/>
            <a:effectRef idx="0"/>
            <a:fontRef idx="minor"/>
          </p:style>
        </p:sp>
        <p:sp>
          <p:nvSpPr>
            <p:cNvPr id="1060" name="CustomShape 60"/>
            <p:cNvSpPr/>
            <p:nvPr/>
          </p:nvSpPr>
          <p:spPr>
            <a:xfrm>
              <a:off x="8015400" y="3130560"/>
              <a:ext cx="479160" cy="520560"/>
            </a:xfrm>
            <a:prstGeom prst="rect">
              <a:avLst/>
            </a:prstGeom>
            <a:noFill/>
            <a:ln w="12600">
              <a:solidFill>
                <a:srgbClr val="000000"/>
              </a:solidFill>
              <a:miter/>
            </a:ln>
          </p:spPr>
          <p:style>
            <a:lnRef idx="0"/>
            <a:fillRef idx="0"/>
            <a:effectRef idx="0"/>
            <a:fontRef idx="minor"/>
          </p:style>
        </p:sp>
        <p:sp>
          <p:nvSpPr>
            <p:cNvPr id="1061" name="CustomShape 61"/>
            <p:cNvSpPr/>
            <p:nvPr/>
          </p:nvSpPr>
          <p:spPr>
            <a:xfrm>
              <a:off x="8507520" y="3130560"/>
              <a:ext cx="477720" cy="520560"/>
            </a:xfrm>
            <a:prstGeom prst="rect">
              <a:avLst/>
            </a:prstGeom>
            <a:noFill/>
            <a:ln w="12600">
              <a:solidFill>
                <a:srgbClr val="000000"/>
              </a:solidFill>
              <a:miter/>
            </a:ln>
          </p:spPr>
          <p:style>
            <a:lnRef idx="0"/>
            <a:fillRef idx="0"/>
            <a:effectRef idx="0"/>
            <a:fontRef idx="minor"/>
          </p:style>
        </p:sp>
        <p:sp>
          <p:nvSpPr>
            <p:cNvPr id="1062" name="CustomShape 62"/>
            <p:cNvSpPr/>
            <p:nvPr/>
          </p:nvSpPr>
          <p:spPr>
            <a:xfrm>
              <a:off x="158760" y="2597040"/>
              <a:ext cx="477720" cy="520920"/>
            </a:xfrm>
            <a:prstGeom prst="rect">
              <a:avLst/>
            </a:prstGeom>
            <a:noFill/>
            <a:ln w="12600">
              <a:solidFill>
                <a:srgbClr val="000000"/>
              </a:solidFill>
              <a:miter/>
            </a:ln>
          </p:spPr>
          <p:style>
            <a:lnRef idx="0"/>
            <a:fillRef idx="0"/>
            <a:effectRef idx="0"/>
            <a:fontRef idx="minor"/>
          </p:style>
        </p:sp>
        <p:sp>
          <p:nvSpPr>
            <p:cNvPr id="1063" name="CustomShape 63"/>
            <p:cNvSpPr/>
            <p:nvPr/>
          </p:nvSpPr>
          <p:spPr>
            <a:xfrm>
              <a:off x="649440" y="2597040"/>
              <a:ext cx="479160" cy="520920"/>
            </a:xfrm>
            <a:prstGeom prst="rect">
              <a:avLst/>
            </a:prstGeom>
            <a:noFill/>
            <a:ln w="12600">
              <a:solidFill>
                <a:srgbClr val="000000"/>
              </a:solidFill>
              <a:miter/>
            </a:ln>
          </p:spPr>
          <p:style>
            <a:lnRef idx="0"/>
            <a:fillRef idx="0"/>
            <a:effectRef idx="0"/>
            <a:fontRef idx="minor"/>
          </p:style>
        </p:sp>
        <p:sp>
          <p:nvSpPr>
            <p:cNvPr id="1064" name="CustomShape 64"/>
            <p:cNvSpPr/>
            <p:nvPr/>
          </p:nvSpPr>
          <p:spPr>
            <a:xfrm>
              <a:off x="6051600" y="2597040"/>
              <a:ext cx="477720" cy="520920"/>
            </a:xfrm>
            <a:prstGeom prst="rect">
              <a:avLst/>
            </a:prstGeom>
            <a:noFill/>
            <a:ln w="12600">
              <a:solidFill>
                <a:srgbClr val="000000"/>
              </a:solidFill>
              <a:miter/>
            </a:ln>
          </p:spPr>
          <p:style>
            <a:lnRef idx="0"/>
            <a:fillRef idx="0"/>
            <a:effectRef idx="0"/>
            <a:fontRef idx="minor"/>
          </p:style>
        </p:sp>
        <p:sp>
          <p:nvSpPr>
            <p:cNvPr id="1065" name="CustomShape 65"/>
            <p:cNvSpPr/>
            <p:nvPr/>
          </p:nvSpPr>
          <p:spPr>
            <a:xfrm>
              <a:off x="6541920" y="2597040"/>
              <a:ext cx="479520" cy="520920"/>
            </a:xfrm>
            <a:prstGeom prst="rect">
              <a:avLst/>
            </a:prstGeom>
            <a:noFill/>
            <a:ln w="12600">
              <a:solidFill>
                <a:srgbClr val="000000"/>
              </a:solidFill>
              <a:miter/>
            </a:ln>
          </p:spPr>
          <p:style>
            <a:lnRef idx="0"/>
            <a:fillRef idx="0"/>
            <a:effectRef idx="0"/>
            <a:fontRef idx="minor"/>
          </p:style>
        </p:sp>
        <p:sp>
          <p:nvSpPr>
            <p:cNvPr id="1066" name="CustomShape 66"/>
            <p:cNvSpPr/>
            <p:nvPr/>
          </p:nvSpPr>
          <p:spPr>
            <a:xfrm>
              <a:off x="7034040" y="2597040"/>
              <a:ext cx="478080" cy="520920"/>
            </a:xfrm>
            <a:prstGeom prst="rect">
              <a:avLst/>
            </a:prstGeom>
            <a:noFill/>
            <a:ln w="12600">
              <a:solidFill>
                <a:srgbClr val="000000"/>
              </a:solidFill>
              <a:miter/>
            </a:ln>
          </p:spPr>
          <p:style>
            <a:lnRef idx="0"/>
            <a:fillRef idx="0"/>
            <a:effectRef idx="0"/>
            <a:fontRef idx="minor"/>
          </p:style>
        </p:sp>
        <p:sp>
          <p:nvSpPr>
            <p:cNvPr id="1067" name="CustomShape 67"/>
            <p:cNvSpPr/>
            <p:nvPr/>
          </p:nvSpPr>
          <p:spPr>
            <a:xfrm>
              <a:off x="7524720" y="2597040"/>
              <a:ext cx="477720" cy="520920"/>
            </a:xfrm>
            <a:prstGeom prst="rect">
              <a:avLst/>
            </a:prstGeom>
            <a:noFill/>
            <a:ln w="12600">
              <a:solidFill>
                <a:srgbClr val="000000"/>
              </a:solidFill>
              <a:miter/>
            </a:ln>
          </p:spPr>
          <p:style>
            <a:lnRef idx="0"/>
            <a:fillRef idx="0"/>
            <a:effectRef idx="0"/>
            <a:fontRef idx="minor"/>
          </p:style>
        </p:sp>
        <p:sp>
          <p:nvSpPr>
            <p:cNvPr id="1068" name="CustomShape 68"/>
            <p:cNvSpPr/>
            <p:nvPr/>
          </p:nvSpPr>
          <p:spPr>
            <a:xfrm>
              <a:off x="8015400" y="2597040"/>
              <a:ext cx="479160" cy="520920"/>
            </a:xfrm>
            <a:prstGeom prst="rect">
              <a:avLst/>
            </a:prstGeom>
            <a:noFill/>
            <a:ln w="12600">
              <a:solidFill>
                <a:srgbClr val="000000"/>
              </a:solidFill>
              <a:miter/>
            </a:ln>
          </p:spPr>
          <p:style>
            <a:lnRef idx="0"/>
            <a:fillRef idx="0"/>
            <a:effectRef idx="0"/>
            <a:fontRef idx="minor"/>
          </p:style>
        </p:sp>
        <p:sp>
          <p:nvSpPr>
            <p:cNvPr id="1069" name="CustomShape 69"/>
            <p:cNvSpPr/>
            <p:nvPr/>
          </p:nvSpPr>
          <p:spPr>
            <a:xfrm>
              <a:off x="8507520" y="2597040"/>
              <a:ext cx="477720" cy="520920"/>
            </a:xfrm>
            <a:prstGeom prst="rect">
              <a:avLst/>
            </a:prstGeom>
            <a:noFill/>
            <a:ln w="12600">
              <a:solidFill>
                <a:srgbClr val="000000"/>
              </a:solidFill>
              <a:miter/>
            </a:ln>
          </p:spPr>
          <p:style>
            <a:lnRef idx="0"/>
            <a:fillRef idx="0"/>
            <a:effectRef idx="0"/>
            <a:fontRef idx="minor"/>
          </p:style>
        </p:sp>
        <p:sp>
          <p:nvSpPr>
            <p:cNvPr id="1070" name="CustomShape 70"/>
            <p:cNvSpPr/>
            <p:nvPr/>
          </p:nvSpPr>
          <p:spPr>
            <a:xfrm>
              <a:off x="158760" y="2063880"/>
              <a:ext cx="477720" cy="520560"/>
            </a:xfrm>
            <a:prstGeom prst="rect">
              <a:avLst/>
            </a:prstGeom>
            <a:noFill/>
            <a:ln w="12600">
              <a:solidFill>
                <a:srgbClr val="000000"/>
              </a:solidFill>
              <a:miter/>
            </a:ln>
          </p:spPr>
          <p:style>
            <a:lnRef idx="0"/>
            <a:fillRef idx="0"/>
            <a:effectRef idx="0"/>
            <a:fontRef idx="minor"/>
          </p:style>
        </p:sp>
        <p:sp>
          <p:nvSpPr>
            <p:cNvPr id="1071" name="CustomShape 71"/>
            <p:cNvSpPr/>
            <p:nvPr/>
          </p:nvSpPr>
          <p:spPr>
            <a:xfrm>
              <a:off x="649440" y="2063880"/>
              <a:ext cx="479160" cy="520560"/>
            </a:xfrm>
            <a:prstGeom prst="rect">
              <a:avLst/>
            </a:prstGeom>
            <a:noFill/>
            <a:ln w="12600">
              <a:solidFill>
                <a:srgbClr val="000000"/>
              </a:solidFill>
              <a:miter/>
            </a:ln>
          </p:spPr>
          <p:style>
            <a:lnRef idx="0"/>
            <a:fillRef idx="0"/>
            <a:effectRef idx="0"/>
            <a:fontRef idx="minor"/>
          </p:style>
        </p:sp>
        <p:sp>
          <p:nvSpPr>
            <p:cNvPr id="1072" name="CustomShape 72"/>
            <p:cNvSpPr/>
            <p:nvPr/>
          </p:nvSpPr>
          <p:spPr>
            <a:xfrm>
              <a:off x="6051600" y="2063880"/>
              <a:ext cx="477720" cy="520560"/>
            </a:xfrm>
            <a:prstGeom prst="rect">
              <a:avLst/>
            </a:prstGeom>
            <a:noFill/>
            <a:ln w="12600">
              <a:solidFill>
                <a:srgbClr val="000000"/>
              </a:solidFill>
              <a:miter/>
            </a:ln>
          </p:spPr>
          <p:style>
            <a:lnRef idx="0"/>
            <a:fillRef idx="0"/>
            <a:effectRef idx="0"/>
            <a:fontRef idx="minor"/>
          </p:style>
        </p:sp>
        <p:sp>
          <p:nvSpPr>
            <p:cNvPr id="1073" name="CustomShape 73"/>
            <p:cNvSpPr/>
            <p:nvPr/>
          </p:nvSpPr>
          <p:spPr>
            <a:xfrm>
              <a:off x="6541920" y="2063880"/>
              <a:ext cx="479520" cy="520560"/>
            </a:xfrm>
            <a:prstGeom prst="rect">
              <a:avLst/>
            </a:prstGeom>
            <a:noFill/>
            <a:ln w="12600">
              <a:solidFill>
                <a:srgbClr val="000000"/>
              </a:solidFill>
              <a:miter/>
            </a:ln>
          </p:spPr>
          <p:style>
            <a:lnRef idx="0"/>
            <a:fillRef idx="0"/>
            <a:effectRef idx="0"/>
            <a:fontRef idx="minor"/>
          </p:style>
        </p:sp>
        <p:sp>
          <p:nvSpPr>
            <p:cNvPr id="1074" name="CustomShape 74"/>
            <p:cNvSpPr/>
            <p:nvPr/>
          </p:nvSpPr>
          <p:spPr>
            <a:xfrm>
              <a:off x="7034040" y="2063880"/>
              <a:ext cx="478080" cy="520560"/>
            </a:xfrm>
            <a:prstGeom prst="rect">
              <a:avLst/>
            </a:prstGeom>
            <a:noFill/>
            <a:ln w="12600">
              <a:solidFill>
                <a:srgbClr val="000000"/>
              </a:solidFill>
              <a:miter/>
            </a:ln>
          </p:spPr>
          <p:style>
            <a:lnRef idx="0"/>
            <a:fillRef idx="0"/>
            <a:effectRef idx="0"/>
            <a:fontRef idx="minor"/>
          </p:style>
        </p:sp>
        <p:sp>
          <p:nvSpPr>
            <p:cNvPr id="1075" name="CustomShape 75"/>
            <p:cNvSpPr/>
            <p:nvPr/>
          </p:nvSpPr>
          <p:spPr>
            <a:xfrm>
              <a:off x="7524720" y="2063880"/>
              <a:ext cx="477720" cy="520560"/>
            </a:xfrm>
            <a:prstGeom prst="rect">
              <a:avLst/>
            </a:prstGeom>
            <a:noFill/>
            <a:ln w="12600">
              <a:solidFill>
                <a:srgbClr val="000000"/>
              </a:solidFill>
              <a:miter/>
            </a:ln>
          </p:spPr>
          <p:style>
            <a:lnRef idx="0"/>
            <a:fillRef idx="0"/>
            <a:effectRef idx="0"/>
            <a:fontRef idx="minor"/>
          </p:style>
        </p:sp>
        <p:sp>
          <p:nvSpPr>
            <p:cNvPr id="1076" name="CustomShape 76"/>
            <p:cNvSpPr/>
            <p:nvPr/>
          </p:nvSpPr>
          <p:spPr>
            <a:xfrm>
              <a:off x="8015400" y="2063880"/>
              <a:ext cx="479160" cy="520560"/>
            </a:xfrm>
            <a:prstGeom prst="rect">
              <a:avLst/>
            </a:prstGeom>
            <a:noFill/>
            <a:ln w="12600">
              <a:solidFill>
                <a:srgbClr val="000000"/>
              </a:solidFill>
              <a:miter/>
            </a:ln>
          </p:spPr>
          <p:style>
            <a:lnRef idx="0"/>
            <a:fillRef idx="0"/>
            <a:effectRef idx="0"/>
            <a:fontRef idx="minor"/>
          </p:style>
        </p:sp>
        <p:sp>
          <p:nvSpPr>
            <p:cNvPr id="1077" name="CustomShape 77"/>
            <p:cNvSpPr/>
            <p:nvPr/>
          </p:nvSpPr>
          <p:spPr>
            <a:xfrm>
              <a:off x="8507520" y="2063880"/>
              <a:ext cx="477720" cy="520560"/>
            </a:xfrm>
            <a:prstGeom prst="rect">
              <a:avLst/>
            </a:prstGeom>
            <a:noFill/>
            <a:ln w="12600">
              <a:solidFill>
                <a:srgbClr val="000000"/>
              </a:solidFill>
              <a:miter/>
            </a:ln>
          </p:spPr>
          <p:style>
            <a:lnRef idx="0"/>
            <a:fillRef idx="0"/>
            <a:effectRef idx="0"/>
            <a:fontRef idx="minor"/>
          </p:style>
        </p:sp>
        <p:sp>
          <p:nvSpPr>
            <p:cNvPr id="1078" name="CustomShape 78"/>
            <p:cNvSpPr/>
            <p:nvPr/>
          </p:nvSpPr>
          <p:spPr>
            <a:xfrm>
              <a:off x="8507520" y="1530360"/>
              <a:ext cx="477720" cy="520560"/>
            </a:xfrm>
            <a:prstGeom prst="rect">
              <a:avLst/>
            </a:prstGeom>
            <a:noFill/>
            <a:ln w="12600">
              <a:solidFill>
                <a:srgbClr val="000000"/>
              </a:solidFill>
              <a:miter/>
            </a:ln>
          </p:spPr>
          <p:style>
            <a:lnRef idx="0"/>
            <a:fillRef idx="0"/>
            <a:effectRef idx="0"/>
            <a:fontRef idx="minor"/>
          </p:style>
        </p:sp>
        <p:sp>
          <p:nvSpPr>
            <p:cNvPr id="1079" name="Line 79"/>
            <p:cNvSpPr/>
            <p:nvPr/>
          </p:nvSpPr>
          <p:spPr>
            <a:xfrm>
              <a:off x="6045120" y="2590920"/>
              <a:ext cx="490680" cy="0"/>
            </a:xfrm>
            <a:prstGeom prst="line">
              <a:avLst/>
            </a:prstGeom>
            <a:ln w="76320">
              <a:solidFill>
                <a:srgbClr val="000000"/>
              </a:solidFill>
              <a:miter/>
            </a:ln>
          </p:spPr>
          <p:style>
            <a:lnRef idx="0"/>
            <a:fillRef idx="0"/>
            <a:effectRef idx="0"/>
            <a:fontRef idx="minor"/>
          </p:style>
        </p:sp>
        <p:sp>
          <p:nvSpPr>
            <p:cNvPr id="1080" name="Line 80"/>
            <p:cNvSpPr/>
            <p:nvPr/>
          </p:nvSpPr>
          <p:spPr>
            <a:xfrm>
              <a:off x="6535800" y="2590920"/>
              <a:ext cx="0" cy="533160"/>
            </a:xfrm>
            <a:prstGeom prst="line">
              <a:avLst/>
            </a:prstGeom>
            <a:ln w="76320">
              <a:solidFill>
                <a:srgbClr val="000000"/>
              </a:solidFill>
              <a:miter/>
            </a:ln>
          </p:spPr>
          <p:style>
            <a:lnRef idx="0"/>
            <a:fillRef idx="0"/>
            <a:effectRef idx="0"/>
            <a:fontRef idx="minor"/>
          </p:style>
        </p:sp>
        <p:sp>
          <p:nvSpPr>
            <p:cNvPr id="1081" name="Line 81"/>
            <p:cNvSpPr/>
            <p:nvPr/>
          </p:nvSpPr>
          <p:spPr>
            <a:xfrm>
              <a:off x="6535800" y="3124080"/>
              <a:ext cx="492120" cy="0"/>
            </a:xfrm>
            <a:prstGeom prst="line">
              <a:avLst/>
            </a:prstGeom>
            <a:ln w="76320">
              <a:solidFill>
                <a:srgbClr val="000000"/>
              </a:solidFill>
              <a:miter/>
            </a:ln>
          </p:spPr>
          <p:style>
            <a:lnRef idx="0"/>
            <a:fillRef idx="0"/>
            <a:effectRef idx="0"/>
            <a:fontRef idx="minor"/>
          </p:style>
        </p:sp>
        <p:sp>
          <p:nvSpPr>
            <p:cNvPr id="1082" name="Line 82"/>
            <p:cNvSpPr/>
            <p:nvPr/>
          </p:nvSpPr>
          <p:spPr>
            <a:xfrm>
              <a:off x="7027920" y="3124080"/>
              <a:ext cx="0" cy="533520"/>
            </a:xfrm>
            <a:prstGeom prst="line">
              <a:avLst/>
            </a:prstGeom>
            <a:ln w="76320">
              <a:solidFill>
                <a:srgbClr val="000000"/>
              </a:solidFill>
              <a:miter/>
            </a:ln>
          </p:spPr>
          <p:style>
            <a:lnRef idx="0"/>
            <a:fillRef idx="0"/>
            <a:effectRef idx="0"/>
            <a:fontRef idx="minor"/>
          </p:style>
        </p:sp>
        <p:sp>
          <p:nvSpPr>
            <p:cNvPr id="1083" name="Line 83"/>
            <p:cNvSpPr/>
            <p:nvPr/>
          </p:nvSpPr>
          <p:spPr>
            <a:xfrm>
              <a:off x="7027920" y="3657600"/>
              <a:ext cx="490320" cy="0"/>
            </a:xfrm>
            <a:prstGeom prst="line">
              <a:avLst/>
            </a:prstGeom>
            <a:ln w="76320">
              <a:solidFill>
                <a:srgbClr val="000000"/>
              </a:solidFill>
              <a:miter/>
            </a:ln>
          </p:spPr>
          <p:style>
            <a:lnRef idx="0"/>
            <a:fillRef idx="0"/>
            <a:effectRef idx="0"/>
            <a:fontRef idx="minor"/>
          </p:style>
        </p:sp>
        <p:sp>
          <p:nvSpPr>
            <p:cNvPr id="1084" name="Line 84"/>
            <p:cNvSpPr/>
            <p:nvPr/>
          </p:nvSpPr>
          <p:spPr>
            <a:xfrm>
              <a:off x="7518240" y="3657600"/>
              <a:ext cx="0" cy="533520"/>
            </a:xfrm>
            <a:prstGeom prst="line">
              <a:avLst/>
            </a:prstGeom>
            <a:ln w="76320">
              <a:solidFill>
                <a:srgbClr val="000000"/>
              </a:solidFill>
              <a:miter/>
            </a:ln>
          </p:spPr>
          <p:style>
            <a:lnRef idx="0"/>
            <a:fillRef idx="0"/>
            <a:effectRef idx="0"/>
            <a:fontRef idx="minor"/>
          </p:style>
        </p:sp>
        <p:sp>
          <p:nvSpPr>
            <p:cNvPr id="1085" name="Line 85"/>
            <p:cNvSpPr/>
            <p:nvPr/>
          </p:nvSpPr>
          <p:spPr>
            <a:xfrm>
              <a:off x="7518240" y="4191120"/>
              <a:ext cx="490680" cy="0"/>
            </a:xfrm>
            <a:prstGeom prst="line">
              <a:avLst/>
            </a:prstGeom>
            <a:ln w="76320">
              <a:solidFill>
                <a:srgbClr val="000000"/>
              </a:solidFill>
              <a:miter/>
            </a:ln>
          </p:spPr>
          <p:style>
            <a:lnRef idx="0"/>
            <a:fillRef idx="0"/>
            <a:effectRef idx="0"/>
            <a:fontRef idx="minor"/>
          </p:style>
        </p:sp>
        <p:sp>
          <p:nvSpPr>
            <p:cNvPr id="1086" name="Line 86"/>
            <p:cNvSpPr/>
            <p:nvPr/>
          </p:nvSpPr>
          <p:spPr>
            <a:xfrm>
              <a:off x="8008920" y="4191120"/>
              <a:ext cx="0" cy="533160"/>
            </a:xfrm>
            <a:prstGeom prst="line">
              <a:avLst/>
            </a:prstGeom>
            <a:ln w="76320">
              <a:solidFill>
                <a:srgbClr val="000000"/>
              </a:solidFill>
              <a:miter/>
            </a:ln>
          </p:spPr>
          <p:style>
            <a:lnRef idx="0"/>
            <a:fillRef idx="0"/>
            <a:effectRef idx="0"/>
            <a:fontRef idx="minor"/>
          </p:style>
        </p:sp>
        <p:sp>
          <p:nvSpPr>
            <p:cNvPr id="1087" name="CustomShape 87"/>
            <p:cNvSpPr/>
            <p:nvPr/>
          </p:nvSpPr>
          <p:spPr>
            <a:xfrm>
              <a:off x="158760" y="1530360"/>
              <a:ext cx="477720" cy="520560"/>
            </a:xfrm>
            <a:prstGeom prst="rect">
              <a:avLst/>
            </a:prstGeom>
            <a:noFill/>
            <a:ln w="12600">
              <a:solidFill>
                <a:srgbClr val="000000"/>
              </a:solidFill>
              <a:miter/>
            </a:ln>
          </p:spPr>
          <p:style>
            <a:lnRef idx="0"/>
            <a:fillRef idx="0"/>
            <a:effectRef idx="0"/>
            <a:fontRef idx="minor"/>
          </p:style>
        </p:sp>
        <p:sp>
          <p:nvSpPr>
            <p:cNvPr id="1088" name="CustomShape 88"/>
            <p:cNvSpPr/>
            <p:nvPr/>
          </p:nvSpPr>
          <p:spPr>
            <a:xfrm>
              <a:off x="136800" y="1631880"/>
              <a:ext cx="501480" cy="39384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ff0000"/>
                  </a:solidFill>
                  <a:latin typeface="Times New Roman"/>
                </a:rPr>
                <a:t>2.1</a:t>
              </a:r>
              <a:endParaRPr b="0" lang="en-US" sz="2000" spc="-1" strike="noStrike">
                <a:solidFill>
                  <a:srgbClr val="000000"/>
                </a:solidFill>
                <a:latin typeface="Times New Roman"/>
              </a:endParaRPr>
            </a:p>
          </p:txBody>
        </p:sp>
        <p:sp>
          <p:nvSpPr>
            <p:cNvPr id="1089" name="CustomShape 89"/>
            <p:cNvSpPr/>
            <p:nvPr/>
          </p:nvSpPr>
          <p:spPr>
            <a:xfrm>
              <a:off x="138240" y="21193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1.0</a:t>
              </a:r>
              <a:endParaRPr b="0" lang="en-US" sz="2400" spc="-1" strike="noStrike">
                <a:solidFill>
                  <a:srgbClr val="000000"/>
                </a:solidFill>
                <a:latin typeface="Times New Roman"/>
              </a:endParaRPr>
            </a:p>
          </p:txBody>
        </p:sp>
        <p:sp>
          <p:nvSpPr>
            <p:cNvPr id="1090" name="CustomShape 90"/>
            <p:cNvSpPr/>
            <p:nvPr/>
          </p:nvSpPr>
          <p:spPr>
            <a:xfrm>
              <a:off x="138240" y="26528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0.9</a:t>
              </a:r>
              <a:endParaRPr b="0" lang="en-US" sz="2400" spc="-1" strike="noStrike">
                <a:solidFill>
                  <a:srgbClr val="000000"/>
                </a:solidFill>
                <a:latin typeface="Times New Roman"/>
              </a:endParaRPr>
            </a:p>
          </p:txBody>
        </p:sp>
        <p:sp>
          <p:nvSpPr>
            <p:cNvPr id="1091" name="CustomShape 91"/>
            <p:cNvSpPr/>
            <p:nvPr/>
          </p:nvSpPr>
          <p:spPr>
            <a:xfrm>
              <a:off x="138240" y="318600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0.8</a:t>
              </a:r>
              <a:endParaRPr b="0" lang="en-US" sz="2400" spc="-1" strike="noStrike">
                <a:solidFill>
                  <a:srgbClr val="000000"/>
                </a:solidFill>
                <a:latin typeface="Times New Roman"/>
              </a:endParaRPr>
            </a:p>
          </p:txBody>
        </p:sp>
        <p:sp>
          <p:nvSpPr>
            <p:cNvPr id="1092" name="CustomShape 92"/>
            <p:cNvSpPr/>
            <p:nvPr/>
          </p:nvSpPr>
          <p:spPr>
            <a:xfrm>
              <a:off x="138240" y="37195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0.8</a:t>
              </a:r>
              <a:endParaRPr b="0" lang="en-US" sz="2400" spc="-1" strike="noStrike">
                <a:solidFill>
                  <a:srgbClr val="000000"/>
                </a:solidFill>
                <a:latin typeface="Times New Roman"/>
              </a:endParaRPr>
            </a:p>
          </p:txBody>
        </p:sp>
        <p:sp>
          <p:nvSpPr>
            <p:cNvPr id="1093" name="CustomShape 93"/>
            <p:cNvSpPr/>
            <p:nvPr/>
          </p:nvSpPr>
          <p:spPr>
            <a:xfrm>
              <a:off x="138240" y="42530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0.7</a:t>
              </a:r>
              <a:endParaRPr b="0" lang="en-US" sz="2400" spc="-1" strike="noStrike">
                <a:solidFill>
                  <a:srgbClr val="000000"/>
                </a:solidFill>
                <a:latin typeface="Times New Roman"/>
              </a:endParaRPr>
            </a:p>
          </p:txBody>
        </p:sp>
        <p:sp>
          <p:nvSpPr>
            <p:cNvPr id="1094" name="CustomShape 94"/>
            <p:cNvSpPr/>
            <p:nvPr/>
          </p:nvSpPr>
          <p:spPr>
            <a:xfrm>
              <a:off x="138240" y="478620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0.7</a:t>
              </a:r>
              <a:endParaRPr b="0" lang="en-US" sz="2400" spc="-1" strike="noStrike">
                <a:solidFill>
                  <a:srgbClr val="000000"/>
                </a:solidFill>
                <a:latin typeface="Times New Roman"/>
              </a:endParaRPr>
            </a:p>
          </p:txBody>
        </p:sp>
        <p:sp>
          <p:nvSpPr>
            <p:cNvPr id="1095" name="CustomShape 95"/>
            <p:cNvSpPr/>
            <p:nvPr/>
          </p:nvSpPr>
          <p:spPr>
            <a:xfrm>
              <a:off x="595440" y="21193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1.5</a:t>
              </a:r>
              <a:endParaRPr b="0" lang="en-US" sz="2400" spc="-1" strike="noStrike">
                <a:solidFill>
                  <a:srgbClr val="000000"/>
                </a:solidFill>
                <a:latin typeface="Times New Roman"/>
              </a:endParaRPr>
            </a:p>
          </p:txBody>
        </p:sp>
        <p:sp>
          <p:nvSpPr>
            <p:cNvPr id="1096" name="CustomShape 96"/>
            <p:cNvSpPr/>
            <p:nvPr/>
          </p:nvSpPr>
          <p:spPr>
            <a:xfrm>
              <a:off x="595440" y="26528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1.2</a:t>
              </a:r>
              <a:endParaRPr b="0" lang="en-US" sz="2400" spc="-1" strike="noStrike">
                <a:solidFill>
                  <a:srgbClr val="000000"/>
                </a:solidFill>
                <a:latin typeface="Times New Roman"/>
              </a:endParaRPr>
            </a:p>
          </p:txBody>
        </p:sp>
        <p:sp>
          <p:nvSpPr>
            <p:cNvPr id="1097" name="CustomShape 97"/>
            <p:cNvSpPr/>
            <p:nvPr/>
          </p:nvSpPr>
          <p:spPr>
            <a:xfrm>
              <a:off x="595440" y="318600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1.0</a:t>
              </a:r>
              <a:endParaRPr b="0" lang="en-US" sz="2400" spc="-1" strike="noStrike">
                <a:solidFill>
                  <a:srgbClr val="000000"/>
                </a:solidFill>
                <a:latin typeface="Times New Roman"/>
              </a:endParaRPr>
            </a:p>
          </p:txBody>
        </p:sp>
        <p:sp>
          <p:nvSpPr>
            <p:cNvPr id="1098" name="CustomShape 98"/>
            <p:cNvSpPr/>
            <p:nvPr/>
          </p:nvSpPr>
          <p:spPr>
            <a:xfrm>
              <a:off x="595440" y="37195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1.0</a:t>
              </a:r>
              <a:endParaRPr b="0" lang="en-US" sz="2400" spc="-1" strike="noStrike">
                <a:solidFill>
                  <a:srgbClr val="000000"/>
                </a:solidFill>
                <a:latin typeface="Times New Roman"/>
              </a:endParaRPr>
            </a:p>
          </p:txBody>
        </p:sp>
        <p:sp>
          <p:nvSpPr>
            <p:cNvPr id="1099" name="CustomShape 99"/>
            <p:cNvSpPr/>
            <p:nvPr/>
          </p:nvSpPr>
          <p:spPr>
            <a:xfrm>
              <a:off x="595440" y="42530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0.9</a:t>
              </a:r>
              <a:endParaRPr b="0" lang="en-US" sz="2400" spc="-1" strike="noStrike">
                <a:solidFill>
                  <a:srgbClr val="000000"/>
                </a:solidFill>
                <a:latin typeface="Times New Roman"/>
              </a:endParaRPr>
            </a:p>
          </p:txBody>
        </p:sp>
        <p:sp>
          <p:nvSpPr>
            <p:cNvPr id="1100" name="CustomShape 100"/>
            <p:cNvSpPr/>
            <p:nvPr/>
          </p:nvSpPr>
          <p:spPr>
            <a:xfrm>
              <a:off x="595440" y="478620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0.9</a:t>
              </a:r>
              <a:endParaRPr b="0" lang="en-US" sz="2400" spc="-1" strike="noStrike">
                <a:solidFill>
                  <a:srgbClr val="000000"/>
                </a:solidFill>
                <a:latin typeface="Times New Roman"/>
              </a:endParaRPr>
            </a:p>
          </p:txBody>
        </p:sp>
        <p:sp>
          <p:nvSpPr>
            <p:cNvPr id="1101" name="CustomShape 101"/>
            <p:cNvSpPr/>
            <p:nvPr/>
          </p:nvSpPr>
          <p:spPr>
            <a:xfrm>
              <a:off x="1052640" y="318600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1.3</a:t>
              </a:r>
              <a:endParaRPr b="0" lang="en-US" sz="2400" spc="-1" strike="noStrike">
                <a:solidFill>
                  <a:srgbClr val="000000"/>
                </a:solidFill>
                <a:latin typeface="Times New Roman"/>
              </a:endParaRPr>
            </a:p>
          </p:txBody>
        </p:sp>
        <p:sp>
          <p:nvSpPr>
            <p:cNvPr id="1102" name="CustomShape 102"/>
            <p:cNvSpPr/>
            <p:nvPr/>
          </p:nvSpPr>
          <p:spPr>
            <a:xfrm>
              <a:off x="1052640" y="37195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1.2</a:t>
              </a:r>
              <a:endParaRPr b="0" lang="en-US" sz="2400" spc="-1" strike="noStrike">
                <a:solidFill>
                  <a:srgbClr val="000000"/>
                </a:solidFill>
                <a:latin typeface="Times New Roman"/>
              </a:endParaRPr>
            </a:p>
          </p:txBody>
        </p:sp>
        <p:sp>
          <p:nvSpPr>
            <p:cNvPr id="1103" name="CustomShape 103"/>
            <p:cNvSpPr/>
            <p:nvPr/>
          </p:nvSpPr>
          <p:spPr>
            <a:xfrm>
              <a:off x="1052640" y="42530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1.1</a:t>
              </a:r>
              <a:endParaRPr b="0" lang="en-US" sz="2400" spc="-1" strike="noStrike">
                <a:solidFill>
                  <a:srgbClr val="000000"/>
                </a:solidFill>
                <a:latin typeface="Times New Roman"/>
              </a:endParaRPr>
            </a:p>
          </p:txBody>
        </p:sp>
        <p:sp>
          <p:nvSpPr>
            <p:cNvPr id="1104" name="CustomShape 104"/>
            <p:cNvSpPr/>
            <p:nvPr/>
          </p:nvSpPr>
          <p:spPr>
            <a:xfrm>
              <a:off x="1052640" y="478620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1.1</a:t>
              </a:r>
              <a:endParaRPr b="0" lang="en-US" sz="2400" spc="-1" strike="noStrike">
                <a:solidFill>
                  <a:srgbClr val="000000"/>
                </a:solidFill>
                <a:latin typeface="Times New Roman"/>
              </a:endParaRPr>
            </a:p>
          </p:txBody>
        </p:sp>
        <p:sp>
          <p:nvSpPr>
            <p:cNvPr id="1105" name="CustomShape 105"/>
            <p:cNvSpPr/>
            <p:nvPr/>
          </p:nvSpPr>
          <p:spPr>
            <a:xfrm>
              <a:off x="1585800" y="318600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1.5</a:t>
              </a:r>
              <a:endParaRPr b="0" lang="en-US" sz="2400" spc="-1" strike="noStrike">
                <a:solidFill>
                  <a:srgbClr val="000000"/>
                </a:solidFill>
                <a:latin typeface="Times New Roman"/>
              </a:endParaRPr>
            </a:p>
          </p:txBody>
        </p:sp>
        <p:sp>
          <p:nvSpPr>
            <p:cNvPr id="1106" name="CustomShape 106"/>
            <p:cNvSpPr/>
            <p:nvPr/>
          </p:nvSpPr>
          <p:spPr>
            <a:xfrm>
              <a:off x="1585800" y="37195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1.4</a:t>
              </a:r>
              <a:endParaRPr b="0" lang="en-US" sz="2400" spc="-1" strike="noStrike">
                <a:solidFill>
                  <a:srgbClr val="000000"/>
                </a:solidFill>
                <a:latin typeface="Times New Roman"/>
              </a:endParaRPr>
            </a:p>
          </p:txBody>
        </p:sp>
        <p:sp>
          <p:nvSpPr>
            <p:cNvPr id="1107" name="CustomShape 107"/>
            <p:cNvSpPr/>
            <p:nvPr/>
          </p:nvSpPr>
          <p:spPr>
            <a:xfrm>
              <a:off x="1585800" y="42530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1.3</a:t>
              </a:r>
              <a:endParaRPr b="0" lang="en-US" sz="2400" spc="-1" strike="noStrike">
                <a:solidFill>
                  <a:srgbClr val="000000"/>
                </a:solidFill>
                <a:latin typeface="Times New Roman"/>
              </a:endParaRPr>
            </a:p>
          </p:txBody>
        </p:sp>
        <p:sp>
          <p:nvSpPr>
            <p:cNvPr id="1108" name="CustomShape 108"/>
            <p:cNvSpPr/>
            <p:nvPr/>
          </p:nvSpPr>
          <p:spPr>
            <a:xfrm>
              <a:off x="2043000" y="318600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1.6</a:t>
              </a:r>
              <a:endParaRPr b="0" lang="en-US" sz="2400" spc="-1" strike="noStrike">
                <a:solidFill>
                  <a:srgbClr val="000000"/>
                </a:solidFill>
                <a:latin typeface="Times New Roman"/>
              </a:endParaRPr>
            </a:p>
          </p:txBody>
        </p:sp>
        <p:sp>
          <p:nvSpPr>
            <p:cNvPr id="1109" name="CustomShape 109"/>
            <p:cNvSpPr/>
            <p:nvPr/>
          </p:nvSpPr>
          <p:spPr>
            <a:xfrm>
              <a:off x="2043000" y="37339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1.6</a:t>
              </a:r>
              <a:endParaRPr b="0" lang="en-US" sz="2400" spc="-1" strike="noStrike">
                <a:solidFill>
                  <a:srgbClr val="000000"/>
                </a:solidFill>
                <a:latin typeface="Times New Roman"/>
              </a:endParaRPr>
            </a:p>
          </p:txBody>
        </p:sp>
        <p:sp>
          <p:nvSpPr>
            <p:cNvPr id="1110" name="CustomShape 110"/>
            <p:cNvSpPr/>
            <p:nvPr/>
          </p:nvSpPr>
          <p:spPr>
            <a:xfrm>
              <a:off x="2043000" y="42530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1.5</a:t>
              </a:r>
              <a:endParaRPr b="0" lang="en-US" sz="2400" spc="-1" strike="noStrike">
                <a:solidFill>
                  <a:srgbClr val="000000"/>
                </a:solidFill>
                <a:latin typeface="Times New Roman"/>
              </a:endParaRPr>
            </a:p>
          </p:txBody>
        </p:sp>
        <p:sp>
          <p:nvSpPr>
            <p:cNvPr id="1111" name="CustomShape 111"/>
            <p:cNvSpPr/>
            <p:nvPr/>
          </p:nvSpPr>
          <p:spPr>
            <a:xfrm>
              <a:off x="2576520" y="318600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1.6</a:t>
              </a:r>
              <a:endParaRPr b="0" lang="en-US" sz="2400" spc="-1" strike="noStrike">
                <a:solidFill>
                  <a:srgbClr val="000000"/>
                </a:solidFill>
                <a:latin typeface="Times New Roman"/>
              </a:endParaRPr>
            </a:p>
          </p:txBody>
        </p:sp>
        <p:sp>
          <p:nvSpPr>
            <p:cNvPr id="1112" name="CustomShape 112"/>
            <p:cNvSpPr/>
            <p:nvPr/>
          </p:nvSpPr>
          <p:spPr>
            <a:xfrm>
              <a:off x="2576520" y="37195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1.8</a:t>
              </a:r>
              <a:endParaRPr b="0" lang="en-US" sz="2400" spc="-1" strike="noStrike">
                <a:solidFill>
                  <a:srgbClr val="000000"/>
                </a:solidFill>
                <a:latin typeface="Times New Roman"/>
              </a:endParaRPr>
            </a:p>
          </p:txBody>
        </p:sp>
        <p:sp>
          <p:nvSpPr>
            <p:cNvPr id="1113" name="CustomShape 113"/>
            <p:cNvSpPr/>
            <p:nvPr/>
          </p:nvSpPr>
          <p:spPr>
            <a:xfrm>
              <a:off x="2576520" y="42530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1.7</a:t>
              </a:r>
              <a:endParaRPr b="0" lang="en-US" sz="2400" spc="-1" strike="noStrike">
                <a:solidFill>
                  <a:srgbClr val="000000"/>
                </a:solidFill>
                <a:latin typeface="Times New Roman"/>
              </a:endParaRPr>
            </a:p>
          </p:txBody>
        </p:sp>
        <p:sp>
          <p:nvSpPr>
            <p:cNvPr id="1114" name="CustomShape 114"/>
            <p:cNvSpPr/>
            <p:nvPr/>
          </p:nvSpPr>
          <p:spPr>
            <a:xfrm>
              <a:off x="3033720" y="318600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1.5</a:t>
              </a:r>
              <a:endParaRPr b="0" lang="en-US" sz="2400" spc="-1" strike="noStrike">
                <a:solidFill>
                  <a:srgbClr val="000000"/>
                </a:solidFill>
                <a:latin typeface="Times New Roman"/>
              </a:endParaRPr>
            </a:p>
          </p:txBody>
        </p:sp>
        <p:sp>
          <p:nvSpPr>
            <p:cNvPr id="1115" name="CustomShape 115"/>
            <p:cNvSpPr/>
            <p:nvPr/>
          </p:nvSpPr>
          <p:spPr>
            <a:xfrm>
              <a:off x="3033720" y="37195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1.9</a:t>
              </a:r>
              <a:endParaRPr b="0" lang="en-US" sz="2400" spc="-1" strike="noStrike">
                <a:solidFill>
                  <a:srgbClr val="000000"/>
                </a:solidFill>
                <a:latin typeface="Times New Roman"/>
              </a:endParaRPr>
            </a:p>
          </p:txBody>
        </p:sp>
        <p:sp>
          <p:nvSpPr>
            <p:cNvPr id="1116" name="CustomShape 116"/>
            <p:cNvSpPr/>
            <p:nvPr/>
          </p:nvSpPr>
          <p:spPr>
            <a:xfrm>
              <a:off x="3033720" y="42530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1.9</a:t>
              </a:r>
              <a:endParaRPr b="0" lang="en-US" sz="2400" spc="-1" strike="noStrike">
                <a:solidFill>
                  <a:srgbClr val="000000"/>
                </a:solidFill>
                <a:latin typeface="Times New Roman"/>
              </a:endParaRPr>
            </a:p>
          </p:txBody>
        </p:sp>
        <p:sp>
          <p:nvSpPr>
            <p:cNvPr id="1117" name="CustomShape 117"/>
            <p:cNvSpPr/>
            <p:nvPr/>
          </p:nvSpPr>
          <p:spPr>
            <a:xfrm>
              <a:off x="4038480" y="318600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1.8</a:t>
              </a:r>
              <a:endParaRPr b="0" lang="en-US" sz="2400" spc="-1" strike="noStrike">
                <a:solidFill>
                  <a:srgbClr val="000000"/>
                </a:solidFill>
                <a:latin typeface="Times New Roman"/>
              </a:endParaRPr>
            </a:p>
          </p:txBody>
        </p:sp>
        <p:sp>
          <p:nvSpPr>
            <p:cNvPr id="1118" name="CustomShape 118"/>
            <p:cNvSpPr/>
            <p:nvPr/>
          </p:nvSpPr>
          <p:spPr>
            <a:xfrm>
              <a:off x="4038480" y="37195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2.2</a:t>
              </a:r>
              <a:endParaRPr b="0" lang="en-US" sz="2400" spc="-1" strike="noStrike">
                <a:solidFill>
                  <a:srgbClr val="000000"/>
                </a:solidFill>
                <a:latin typeface="Times New Roman"/>
              </a:endParaRPr>
            </a:p>
          </p:txBody>
        </p:sp>
        <p:sp>
          <p:nvSpPr>
            <p:cNvPr id="1119" name="CustomShape 119"/>
            <p:cNvSpPr/>
            <p:nvPr/>
          </p:nvSpPr>
          <p:spPr>
            <a:xfrm>
              <a:off x="4038480" y="42530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2.2</a:t>
              </a:r>
              <a:endParaRPr b="0" lang="en-US" sz="2400" spc="-1" strike="noStrike">
                <a:solidFill>
                  <a:srgbClr val="000000"/>
                </a:solidFill>
                <a:latin typeface="Times New Roman"/>
              </a:endParaRPr>
            </a:p>
          </p:txBody>
        </p:sp>
        <p:sp>
          <p:nvSpPr>
            <p:cNvPr id="1120" name="CustomShape 120"/>
            <p:cNvSpPr/>
            <p:nvPr/>
          </p:nvSpPr>
          <p:spPr>
            <a:xfrm>
              <a:off x="3505320" y="318600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1.8</a:t>
              </a:r>
              <a:endParaRPr b="0" lang="en-US" sz="2400" spc="-1" strike="noStrike">
                <a:solidFill>
                  <a:srgbClr val="000000"/>
                </a:solidFill>
                <a:latin typeface="Times New Roman"/>
              </a:endParaRPr>
            </a:p>
          </p:txBody>
        </p:sp>
        <p:sp>
          <p:nvSpPr>
            <p:cNvPr id="1121" name="CustomShape 121"/>
            <p:cNvSpPr/>
            <p:nvPr/>
          </p:nvSpPr>
          <p:spPr>
            <a:xfrm>
              <a:off x="3505320" y="37195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2.2</a:t>
              </a:r>
              <a:endParaRPr b="0" lang="en-US" sz="2400" spc="-1" strike="noStrike">
                <a:solidFill>
                  <a:srgbClr val="000000"/>
                </a:solidFill>
                <a:latin typeface="Times New Roman"/>
              </a:endParaRPr>
            </a:p>
          </p:txBody>
        </p:sp>
        <p:sp>
          <p:nvSpPr>
            <p:cNvPr id="1122" name="CustomShape 122"/>
            <p:cNvSpPr/>
            <p:nvPr/>
          </p:nvSpPr>
          <p:spPr>
            <a:xfrm>
              <a:off x="3505320" y="42530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2.2</a:t>
              </a:r>
              <a:endParaRPr b="0" lang="en-US" sz="2400" spc="-1" strike="noStrike">
                <a:solidFill>
                  <a:srgbClr val="000000"/>
                </a:solidFill>
                <a:latin typeface="Times New Roman"/>
              </a:endParaRPr>
            </a:p>
          </p:txBody>
        </p:sp>
        <p:sp>
          <p:nvSpPr>
            <p:cNvPr id="1123" name="CustomShape 123"/>
            <p:cNvSpPr/>
            <p:nvPr/>
          </p:nvSpPr>
          <p:spPr>
            <a:xfrm>
              <a:off x="4557600" y="318600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1.8</a:t>
              </a:r>
              <a:endParaRPr b="0" lang="en-US" sz="2400" spc="-1" strike="noStrike">
                <a:solidFill>
                  <a:srgbClr val="000000"/>
                </a:solidFill>
                <a:latin typeface="Times New Roman"/>
              </a:endParaRPr>
            </a:p>
          </p:txBody>
        </p:sp>
        <p:sp>
          <p:nvSpPr>
            <p:cNvPr id="1124" name="CustomShape 124"/>
            <p:cNvSpPr/>
            <p:nvPr/>
          </p:nvSpPr>
          <p:spPr>
            <a:xfrm>
              <a:off x="4557600" y="37195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2.2</a:t>
              </a:r>
              <a:endParaRPr b="0" lang="en-US" sz="2400" spc="-1" strike="noStrike">
                <a:solidFill>
                  <a:srgbClr val="000000"/>
                </a:solidFill>
                <a:latin typeface="Times New Roman"/>
              </a:endParaRPr>
            </a:p>
          </p:txBody>
        </p:sp>
        <p:sp>
          <p:nvSpPr>
            <p:cNvPr id="1125" name="CustomShape 125"/>
            <p:cNvSpPr/>
            <p:nvPr/>
          </p:nvSpPr>
          <p:spPr>
            <a:xfrm>
              <a:off x="4557600" y="42530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2.2</a:t>
              </a:r>
              <a:endParaRPr b="0" lang="en-US" sz="2400" spc="-1" strike="noStrike">
                <a:solidFill>
                  <a:srgbClr val="000000"/>
                </a:solidFill>
                <a:latin typeface="Times New Roman"/>
              </a:endParaRPr>
            </a:p>
          </p:txBody>
        </p:sp>
        <p:sp>
          <p:nvSpPr>
            <p:cNvPr id="1126" name="CustomShape 126"/>
            <p:cNvSpPr/>
            <p:nvPr/>
          </p:nvSpPr>
          <p:spPr>
            <a:xfrm>
              <a:off x="5014800" y="318600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1.9</a:t>
              </a:r>
              <a:endParaRPr b="0" lang="en-US" sz="2400" spc="-1" strike="noStrike">
                <a:solidFill>
                  <a:srgbClr val="000000"/>
                </a:solidFill>
                <a:latin typeface="Times New Roman"/>
              </a:endParaRPr>
            </a:p>
          </p:txBody>
        </p:sp>
        <p:sp>
          <p:nvSpPr>
            <p:cNvPr id="1127" name="CustomShape 127"/>
            <p:cNvSpPr/>
            <p:nvPr/>
          </p:nvSpPr>
          <p:spPr>
            <a:xfrm>
              <a:off x="5014800" y="37195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1.9</a:t>
              </a:r>
              <a:endParaRPr b="0" lang="en-US" sz="2400" spc="-1" strike="noStrike">
                <a:solidFill>
                  <a:srgbClr val="000000"/>
                </a:solidFill>
                <a:latin typeface="Times New Roman"/>
              </a:endParaRPr>
            </a:p>
          </p:txBody>
        </p:sp>
        <p:sp>
          <p:nvSpPr>
            <p:cNvPr id="1128" name="CustomShape 128"/>
            <p:cNvSpPr/>
            <p:nvPr/>
          </p:nvSpPr>
          <p:spPr>
            <a:xfrm>
              <a:off x="5014800" y="42530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2.4</a:t>
              </a:r>
              <a:endParaRPr b="0" lang="en-US" sz="2400" spc="-1" strike="noStrike">
                <a:solidFill>
                  <a:srgbClr val="000000"/>
                </a:solidFill>
                <a:latin typeface="Times New Roman"/>
              </a:endParaRPr>
            </a:p>
          </p:txBody>
        </p:sp>
        <p:sp>
          <p:nvSpPr>
            <p:cNvPr id="1129" name="CustomShape 129"/>
            <p:cNvSpPr/>
            <p:nvPr/>
          </p:nvSpPr>
          <p:spPr>
            <a:xfrm>
              <a:off x="5548320" y="318600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1.6</a:t>
              </a:r>
              <a:endParaRPr b="0" lang="en-US" sz="2400" spc="-1" strike="noStrike">
                <a:solidFill>
                  <a:srgbClr val="000000"/>
                </a:solidFill>
                <a:latin typeface="Times New Roman"/>
              </a:endParaRPr>
            </a:p>
          </p:txBody>
        </p:sp>
        <p:sp>
          <p:nvSpPr>
            <p:cNvPr id="1130" name="CustomShape 130"/>
            <p:cNvSpPr/>
            <p:nvPr/>
          </p:nvSpPr>
          <p:spPr>
            <a:xfrm>
              <a:off x="5548320" y="37195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1.7</a:t>
              </a:r>
              <a:endParaRPr b="0" lang="en-US" sz="2400" spc="-1" strike="noStrike">
                <a:solidFill>
                  <a:srgbClr val="000000"/>
                </a:solidFill>
                <a:latin typeface="Times New Roman"/>
              </a:endParaRPr>
            </a:p>
          </p:txBody>
        </p:sp>
        <p:sp>
          <p:nvSpPr>
            <p:cNvPr id="1131" name="CustomShape 131"/>
            <p:cNvSpPr/>
            <p:nvPr/>
          </p:nvSpPr>
          <p:spPr>
            <a:xfrm>
              <a:off x="5548320" y="42530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1.9</a:t>
              </a:r>
              <a:endParaRPr b="0" lang="en-US" sz="2400" spc="-1" strike="noStrike">
                <a:solidFill>
                  <a:srgbClr val="000000"/>
                </a:solidFill>
                <a:latin typeface="Times New Roman"/>
              </a:endParaRPr>
            </a:p>
          </p:txBody>
        </p:sp>
        <p:sp>
          <p:nvSpPr>
            <p:cNvPr id="1132" name="CustomShape 132"/>
            <p:cNvSpPr/>
            <p:nvPr/>
          </p:nvSpPr>
          <p:spPr>
            <a:xfrm>
              <a:off x="6005520" y="21193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2.0</a:t>
              </a:r>
              <a:endParaRPr b="0" lang="en-US" sz="2400" spc="-1" strike="noStrike">
                <a:solidFill>
                  <a:srgbClr val="000000"/>
                </a:solidFill>
                <a:latin typeface="Times New Roman"/>
              </a:endParaRPr>
            </a:p>
          </p:txBody>
        </p:sp>
        <p:sp>
          <p:nvSpPr>
            <p:cNvPr id="1133" name="CustomShape 133"/>
            <p:cNvSpPr/>
            <p:nvPr/>
          </p:nvSpPr>
          <p:spPr>
            <a:xfrm>
              <a:off x="6005520" y="26528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1.5</a:t>
              </a:r>
              <a:endParaRPr b="0" lang="en-US" sz="2400" spc="-1" strike="noStrike">
                <a:solidFill>
                  <a:srgbClr val="000000"/>
                </a:solidFill>
                <a:latin typeface="Times New Roman"/>
              </a:endParaRPr>
            </a:p>
          </p:txBody>
        </p:sp>
        <p:sp>
          <p:nvSpPr>
            <p:cNvPr id="1134" name="CustomShape 134"/>
            <p:cNvSpPr/>
            <p:nvPr/>
          </p:nvSpPr>
          <p:spPr>
            <a:xfrm>
              <a:off x="6005520" y="318600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1.6</a:t>
              </a:r>
              <a:endParaRPr b="0" lang="en-US" sz="2400" spc="-1" strike="noStrike">
                <a:solidFill>
                  <a:srgbClr val="000000"/>
                </a:solidFill>
                <a:latin typeface="Times New Roman"/>
              </a:endParaRPr>
            </a:p>
          </p:txBody>
        </p:sp>
        <p:sp>
          <p:nvSpPr>
            <p:cNvPr id="1135" name="CustomShape 135"/>
            <p:cNvSpPr/>
            <p:nvPr/>
          </p:nvSpPr>
          <p:spPr>
            <a:xfrm>
              <a:off x="6005520" y="37195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1.7</a:t>
              </a:r>
              <a:endParaRPr b="0" lang="en-US" sz="2400" spc="-1" strike="noStrike">
                <a:solidFill>
                  <a:srgbClr val="000000"/>
                </a:solidFill>
                <a:latin typeface="Times New Roman"/>
              </a:endParaRPr>
            </a:p>
          </p:txBody>
        </p:sp>
        <p:sp>
          <p:nvSpPr>
            <p:cNvPr id="1136" name="CustomShape 136"/>
            <p:cNvSpPr/>
            <p:nvPr/>
          </p:nvSpPr>
          <p:spPr>
            <a:xfrm>
              <a:off x="6005520" y="42530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1.8</a:t>
              </a:r>
              <a:endParaRPr b="0" lang="en-US" sz="2400" spc="-1" strike="noStrike">
                <a:solidFill>
                  <a:srgbClr val="000000"/>
                </a:solidFill>
                <a:latin typeface="Times New Roman"/>
              </a:endParaRPr>
            </a:p>
          </p:txBody>
        </p:sp>
        <p:sp>
          <p:nvSpPr>
            <p:cNvPr id="1137" name="CustomShape 137"/>
            <p:cNvSpPr/>
            <p:nvPr/>
          </p:nvSpPr>
          <p:spPr>
            <a:xfrm>
              <a:off x="6477120" y="21193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2.5</a:t>
              </a:r>
              <a:endParaRPr b="0" lang="en-US" sz="2400" spc="-1" strike="noStrike">
                <a:solidFill>
                  <a:srgbClr val="000000"/>
                </a:solidFill>
                <a:latin typeface="Times New Roman"/>
              </a:endParaRPr>
            </a:p>
          </p:txBody>
        </p:sp>
        <p:sp>
          <p:nvSpPr>
            <p:cNvPr id="1138" name="CustomShape 138"/>
            <p:cNvSpPr/>
            <p:nvPr/>
          </p:nvSpPr>
          <p:spPr>
            <a:xfrm>
              <a:off x="7010280" y="21193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3.0</a:t>
              </a:r>
              <a:endParaRPr b="0" lang="en-US" sz="2400" spc="-1" strike="noStrike">
                <a:solidFill>
                  <a:srgbClr val="000000"/>
                </a:solidFill>
                <a:latin typeface="Times New Roman"/>
              </a:endParaRPr>
            </a:p>
          </p:txBody>
        </p:sp>
        <p:sp>
          <p:nvSpPr>
            <p:cNvPr id="1139" name="CustomShape 139"/>
            <p:cNvSpPr/>
            <p:nvPr/>
          </p:nvSpPr>
          <p:spPr>
            <a:xfrm>
              <a:off x="7467480" y="21193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3.5</a:t>
              </a:r>
              <a:endParaRPr b="0" lang="en-US" sz="2400" spc="-1" strike="noStrike">
                <a:solidFill>
                  <a:srgbClr val="000000"/>
                </a:solidFill>
                <a:latin typeface="Times New Roman"/>
              </a:endParaRPr>
            </a:p>
          </p:txBody>
        </p:sp>
        <p:sp>
          <p:nvSpPr>
            <p:cNvPr id="1140" name="CustomShape 140"/>
            <p:cNvSpPr/>
            <p:nvPr/>
          </p:nvSpPr>
          <p:spPr>
            <a:xfrm>
              <a:off x="7986600" y="21193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4.0</a:t>
              </a:r>
              <a:endParaRPr b="0" lang="en-US" sz="2400" spc="-1" strike="noStrike">
                <a:solidFill>
                  <a:srgbClr val="000000"/>
                </a:solidFill>
                <a:latin typeface="Times New Roman"/>
              </a:endParaRPr>
            </a:p>
          </p:txBody>
        </p:sp>
        <p:sp>
          <p:nvSpPr>
            <p:cNvPr id="1141" name="CustomShape 141"/>
            <p:cNvSpPr/>
            <p:nvPr/>
          </p:nvSpPr>
          <p:spPr>
            <a:xfrm>
              <a:off x="6477120" y="318600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1.8</a:t>
              </a:r>
              <a:endParaRPr b="0" lang="en-US" sz="2400" spc="-1" strike="noStrike">
                <a:solidFill>
                  <a:srgbClr val="000000"/>
                </a:solidFill>
                <a:latin typeface="Times New Roman"/>
              </a:endParaRPr>
            </a:p>
          </p:txBody>
        </p:sp>
        <p:sp>
          <p:nvSpPr>
            <p:cNvPr id="1142" name="CustomShape 142"/>
            <p:cNvSpPr/>
            <p:nvPr/>
          </p:nvSpPr>
          <p:spPr>
            <a:xfrm>
              <a:off x="7010280" y="26528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2.1</a:t>
              </a:r>
              <a:endParaRPr b="0" lang="en-US" sz="2400" spc="-1" strike="noStrike">
                <a:solidFill>
                  <a:srgbClr val="000000"/>
                </a:solidFill>
                <a:latin typeface="Times New Roman"/>
              </a:endParaRPr>
            </a:p>
          </p:txBody>
        </p:sp>
        <p:sp>
          <p:nvSpPr>
            <p:cNvPr id="1143" name="CustomShape 143"/>
            <p:cNvSpPr/>
            <p:nvPr/>
          </p:nvSpPr>
          <p:spPr>
            <a:xfrm>
              <a:off x="7467480" y="26528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2.5</a:t>
              </a:r>
              <a:endParaRPr b="0" lang="en-US" sz="2400" spc="-1" strike="noStrike">
                <a:solidFill>
                  <a:srgbClr val="000000"/>
                </a:solidFill>
                <a:latin typeface="Times New Roman"/>
              </a:endParaRPr>
            </a:p>
          </p:txBody>
        </p:sp>
        <p:sp>
          <p:nvSpPr>
            <p:cNvPr id="1144" name="CustomShape 144"/>
            <p:cNvSpPr/>
            <p:nvPr/>
          </p:nvSpPr>
          <p:spPr>
            <a:xfrm>
              <a:off x="7986600" y="26528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3.0</a:t>
              </a:r>
              <a:endParaRPr b="0" lang="en-US" sz="2400" spc="-1" strike="noStrike">
                <a:solidFill>
                  <a:srgbClr val="000000"/>
                </a:solidFill>
                <a:latin typeface="Times New Roman"/>
              </a:endParaRPr>
            </a:p>
          </p:txBody>
        </p:sp>
        <p:sp>
          <p:nvSpPr>
            <p:cNvPr id="1145" name="CustomShape 145"/>
            <p:cNvSpPr/>
            <p:nvPr/>
          </p:nvSpPr>
          <p:spPr>
            <a:xfrm>
              <a:off x="6477120" y="37195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1.8</a:t>
              </a:r>
              <a:endParaRPr b="0" lang="en-US" sz="2400" spc="-1" strike="noStrike">
                <a:solidFill>
                  <a:srgbClr val="000000"/>
                </a:solidFill>
                <a:latin typeface="Times New Roman"/>
              </a:endParaRPr>
            </a:p>
          </p:txBody>
        </p:sp>
        <p:sp>
          <p:nvSpPr>
            <p:cNvPr id="1146" name="CustomShape 146"/>
            <p:cNvSpPr/>
            <p:nvPr/>
          </p:nvSpPr>
          <p:spPr>
            <a:xfrm>
              <a:off x="6477120" y="42530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1.8</a:t>
              </a:r>
              <a:endParaRPr b="0" lang="en-US" sz="2400" spc="-1" strike="noStrike">
                <a:solidFill>
                  <a:srgbClr val="000000"/>
                </a:solidFill>
                <a:latin typeface="Times New Roman"/>
              </a:endParaRPr>
            </a:p>
          </p:txBody>
        </p:sp>
        <p:sp>
          <p:nvSpPr>
            <p:cNvPr id="1147" name="CustomShape 147"/>
            <p:cNvSpPr/>
            <p:nvPr/>
          </p:nvSpPr>
          <p:spPr>
            <a:xfrm>
              <a:off x="6477120" y="26528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1.8</a:t>
              </a:r>
              <a:endParaRPr b="0" lang="en-US" sz="2400" spc="-1" strike="noStrike">
                <a:solidFill>
                  <a:srgbClr val="000000"/>
                </a:solidFill>
                <a:latin typeface="Times New Roman"/>
              </a:endParaRPr>
            </a:p>
          </p:txBody>
        </p:sp>
        <p:sp>
          <p:nvSpPr>
            <p:cNvPr id="1148" name="CustomShape 148"/>
            <p:cNvSpPr/>
            <p:nvPr/>
          </p:nvSpPr>
          <p:spPr>
            <a:xfrm>
              <a:off x="7010280" y="318600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2.0</a:t>
              </a:r>
              <a:endParaRPr b="0" lang="en-US" sz="2400" spc="-1" strike="noStrike">
                <a:solidFill>
                  <a:srgbClr val="000000"/>
                </a:solidFill>
                <a:latin typeface="Times New Roman"/>
              </a:endParaRPr>
            </a:p>
          </p:txBody>
        </p:sp>
        <p:sp>
          <p:nvSpPr>
            <p:cNvPr id="1149" name="CustomShape 149"/>
            <p:cNvSpPr/>
            <p:nvPr/>
          </p:nvSpPr>
          <p:spPr>
            <a:xfrm>
              <a:off x="7010280" y="42530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1.9</a:t>
              </a:r>
              <a:endParaRPr b="0" lang="en-US" sz="2400" spc="-1" strike="noStrike">
                <a:solidFill>
                  <a:srgbClr val="000000"/>
                </a:solidFill>
                <a:latin typeface="Times New Roman"/>
              </a:endParaRPr>
            </a:p>
          </p:txBody>
        </p:sp>
        <p:sp>
          <p:nvSpPr>
            <p:cNvPr id="1150" name="CustomShape 150"/>
            <p:cNvSpPr/>
            <p:nvPr/>
          </p:nvSpPr>
          <p:spPr>
            <a:xfrm>
              <a:off x="7010280" y="37195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1.9</a:t>
              </a:r>
              <a:endParaRPr b="0" lang="en-US" sz="2400" spc="-1" strike="noStrike">
                <a:solidFill>
                  <a:srgbClr val="000000"/>
                </a:solidFill>
                <a:latin typeface="Times New Roman"/>
              </a:endParaRPr>
            </a:p>
          </p:txBody>
        </p:sp>
        <p:sp>
          <p:nvSpPr>
            <p:cNvPr id="1151" name="CustomShape 151"/>
            <p:cNvSpPr/>
            <p:nvPr/>
          </p:nvSpPr>
          <p:spPr>
            <a:xfrm>
              <a:off x="7467480" y="318600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2.4</a:t>
              </a:r>
              <a:endParaRPr b="0" lang="en-US" sz="2400" spc="-1" strike="noStrike">
                <a:solidFill>
                  <a:srgbClr val="000000"/>
                </a:solidFill>
                <a:latin typeface="Times New Roman"/>
              </a:endParaRPr>
            </a:p>
          </p:txBody>
        </p:sp>
        <p:sp>
          <p:nvSpPr>
            <p:cNvPr id="1152" name="CustomShape 152"/>
            <p:cNvSpPr/>
            <p:nvPr/>
          </p:nvSpPr>
          <p:spPr>
            <a:xfrm>
              <a:off x="7467480" y="37195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2.1</a:t>
              </a:r>
              <a:endParaRPr b="0" lang="en-US" sz="2400" spc="-1" strike="noStrike">
                <a:solidFill>
                  <a:srgbClr val="000000"/>
                </a:solidFill>
                <a:latin typeface="Times New Roman"/>
              </a:endParaRPr>
            </a:p>
          </p:txBody>
        </p:sp>
        <p:sp>
          <p:nvSpPr>
            <p:cNvPr id="1153" name="CustomShape 153"/>
            <p:cNvSpPr/>
            <p:nvPr/>
          </p:nvSpPr>
          <p:spPr>
            <a:xfrm>
              <a:off x="7467480" y="42530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2.0</a:t>
              </a:r>
              <a:endParaRPr b="0" lang="en-US" sz="2400" spc="-1" strike="noStrike">
                <a:solidFill>
                  <a:srgbClr val="000000"/>
                </a:solidFill>
                <a:latin typeface="Times New Roman"/>
              </a:endParaRPr>
            </a:p>
          </p:txBody>
        </p:sp>
        <p:sp>
          <p:nvSpPr>
            <p:cNvPr id="1154" name="CustomShape 154"/>
            <p:cNvSpPr/>
            <p:nvPr/>
          </p:nvSpPr>
          <p:spPr>
            <a:xfrm>
              <a:off x="7986600" y="318600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2.8</a:t>
              </a:r>
              <a:endParaRPr b="0" lang="en-US" sz="2400" spc="-1" strike="noStrike">
                <a:solidFill>
                  <a:srgbClr val="000000"/>
                </a:solidFill>
                <a:latin typeface="Times New Roman"/>
              </a:endParaRPr>
            </a:p>
          </p:txBody>
        </p:sp>
        <p:sp>
          <p:nvSpPr>
            <p:cNvPr id="1155" name="CustomShape 155"/>
            <p:cNvSpPr/>
            <p:nvPr/>
          </p:nvSpPr>
          <p:spPr>
            <a:xfrm>
              <a:off x="7986600" y="371952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2.5</a:t>
              </a:r>
              <a:endParaRPr b="0" lang="en-US" sz="2400" spc="-1" strike="noStrike">
                <a:solidFill>
                  <a:srgbClr val="000000"/>
                </a:solidFill>
                <a:latin typeface="Times New Roman"/>
              </a:endParaRPr>
            </a:p>
          </p:txBody>
        </p:sp>
        <p:sp>
          <p:nvSpPr>
            <p:cNvPr id="1156" name="CustomShape 156"/>
            <p:cNvSpPr/>
            <p:nvPr/>
          </p:nvSpPr>
          <p:spPr>
            <a:xfrm>
              <a:off x="7986600" y="425304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ff0000"/>
                  </a:solidFill>
                  <a:latin typeface="Times New Roman"/>
                </a:rPr>
                <a:t>2.2</a:t>
              </a:r>
              <a:endParaRPr b="0" lang="en-US" sz="2400" spc="-1" strike="noStrike">
                <a:solidFill>
                  <a:srgbClr val="000000"/>
                </a:solidFill>
                <a:latin typeface="Times New Roman"/>
              </a:endParaRPr>
            </a:p>
          </p:txBody>
        </p:sp>
      </p:grpSp>
      <p:sp>
        <p:nvSpPr>
          <p:cNvPr id="1157" name="Line 157"/>
          <p:cNvSpPr/>
          <p:nvPr/>
        </p:nvSpPr>
        <p:spPr>
          <a:xfrm>
            <a:off x="1447920" y="1447920"/>
            <a:ext cx="6172200" cy="0"/>
          </a:xfrm>
          <a:prstGeom prst="line">
            <a:avLst/>
          </a:prstGeom>
          <a:ln w="127080">
            <a:solidFill>
              <a:srgbClr val="000000"/>
            </a:solidFill>
            <a:miter/>
            <a:tailEnd len="med" type="triangle" w="med"/>
          </a:ln>
        </p:spPr>
        <p:style>
          <a:lnRef idx="0"/>
          <a:fillRef idx="0"/>
          <a:effectRef idx="0"/>
          <a:fontRef idx="minor"/>
        </p:style>
      </p:sp>
      <p:sp>
        <p:nvSpPr>
          <p:cNvPr id="1158" name="Line 158"/>
          <p:cNvSpPr/>
          <p:nvPr/>
        </p:nvSpPr>
        <p:spPr>
          <a:xfrm flipV="1">
            <a:off x="8763120" y="1676160"/>
            <a:ext cx="0" cy="3733560"/>
          </a:xfrm>
          <a:prstGeom prst="line">
            <a:avLst/>
          </a:prstGeom>
          <a:ln w="127080">
            <a:solidFill>
              <a:srgbClr val="000000"/>
            </a:solidFill>
            <a:miter/>
            <a:tailEnd len="med" type="triangle" w="med"/>
          </a:ln>
        </p:spPr>
        <p:style>
          <a:lnRef idx="0"/>
          <a:fillRef idx="0"/>
          <a:effectRef idx="0"/>
          <a:fontRef idx="minor"/>
        </p:style>
      </p:sp>
    </p:spTree>
  </p:cSld>
  <p:transition>
    <p:fade thruBlk="true"/>
  </p:transition>
  <p:timing>
    <p:tnLst>
      <p:par>
        <p:cTn id="770" dur="indefinite" restart="never" nodeType="tmRoot">
          <p:childTnLst>
            <p:seq>
              <p:cTn id="771" dur="indefinite" nodeType="mainSeq">
                <p:childTnLst>
                  <p:par>
                    <p:cTn id="772" fill="hold">
                      <p:stCondLst>
                        <p:cond delay="indefinite"/>
                      </p:stCondLst>
                      <p:childTnLst>
                        <p:par>
                          <p:cTn id="773" fill="hold">
                            <p:stCondLst>
                              <p:cond delay="0"/>
                            </p:stCondLst>
                            <p:childTnLst>
                              <p:par>
                                <p:cTn id="774" nodeType="clickEffect" fill="hold" presetClass="entr" presetID="22" presetSubtype="8">
                                  <p:stCondLst>
                                    <p:cond delay="0"/>
                                  </p:stCondLst>
                                  <p:childTnLst>
                                    <p:set>
                                      <p:cBhvr>
                                        <p:cTn id="775" dur="1" fill="hold">
                                          <p:stCondLst>
                                            <p:cond delay="0"/>
                                          </p:stCondLst>
                                        </p:cTn>
                                        <p:tgtEl>
                                          <p:spTgt spid="1157"/>
                                        </p:tgtEl>
                                        <p:attrNameLst>
                                          <p:attrName>style.visibility</p:attrName>
                                        </p:attrNameLst>
                                      </p:cBhvr>
                                      <p:to>
                                        <p:strVal val="visible"/>
                                      </p:to>
                                    </p:set>
                                    <p:animEffect filter="wipe(left)" transition="in">
                                      <p:cBhvr additive="repl">
                                        <p:cTn id="776" dur="500"/>
                                        <p:tgtEl>
                                          <p:spTgt spid="1157"/>
                                        </p:tgtEl>
                                      </p:cBhvr>
                                    </p:animEffect>
                                  </p:childTnLst>
                                </p:cTn>
                              </p:par>
                            </p:childTnLst>
                          </p:cTn>
                        </p:par>
                        <p:par>
                          <p:cTn id="777" fill="hold">
                            <p:stCondLst>
                              <p:cond delay="500"/>
                            </p:stCondLst>
                            <p:childTnLst>
                              <p:par>
                                <p:cTn id="778" nodeType="afterEffect" fill="hold" presetClass="entr" presetID="22" presetSubtype="4">
                                  <p:stCondLst>
                                    <p:cond delay="0"/>
                                  </p:stCondLst>
                                  <p:childTnLst>
                                    <p:set>
                                      <p:cBhvr>
                                        <p:cTn id="779" dur="1" fill="hold">
                                          <p:stCondLst>
                                            <p:cond delay="0"/>
                                          </p:stCondLst>
                                        </p:cTn>
                                        <p:tgtEl>
                                          <p:spTgt spid="1158"/>
                                        </p:tgtEl>
                                        <p:attrNameLst>
                                          <p:attrName>style.visibility</p:attrName>
                                        </p:attrNameLst>
                                      </p:cBhvr>
                                      <p:to>
                                        <p:strVal val="visible"/>
                                      </p:to>
                                    </p:set>
                                    <p:animEffect filter="wipe(down)" transition="in">
                                      <p:cBhvr additive="repl">
                                        <p:cTn id="780" dur="500"/>
                                        <p:tgtEl>
                                          <p:spTgt spid="115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59"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160"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8CE04B84-40DF-4032-8644-178F7E0FC737}"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161" name="TextShape 3"/>
          <p:cNvSpPr txBox="1"/>
          <p:nvPr/>
        </p:nvSpPr>
        <p:spPr>
          <a:xfrm>
            <a:off x="685800" y="30456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Electronegativity, Continued</a:t>
            </a:r>
            <a:endParaRPr b="0" lang="en-US" sz="4400" spc="-1" strike="noStrike">
              <a:solidFill>
                <a:srgbClr val="9900ff"/>
              </a:solidFill>
              <a:latin typeface="Times New Roman"/>
            </a:endParaRPr>
          </a:p>
        </p:txBody>
      </p:sp>
      <p:pic>
        <p:nvPicPr>
          <p:cNvPr id="1162" name="Picture 8" descr="10_02"/>
          <p:cNvPicPr/>
          <p:nvPr/>
        </p:nvPicPr>
        <p:blipFill>
          <a:blip r:embed="rId1"/>
          <a:stretch/>
        </p:blipFill>
        <p:spPr>
          <a:xfrm>
            <a:off x="1143000" y="1447920"/>
            <a:ext cx="7162920" cy="4746600"/>
          </a:xfrm>
          <a:prstGeom prst="rect">
            <a:avLst/>
          </a:prstGeom>
          <a:ln>
            <a:noFill/>
          </a:ln>
        </p:spPr>
      </p:pic>
    </p:spTree>
  </p:cSld>
  <p:transition>
    <p:fade thruBlk="true"/>
  </p:transition>
</p:sld>
</file>

<file path=ppt/slides/slide8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1163" name="TextShape 1"/>
          <p:cNvSpPr txBox="1"/>
          <p:nvPr/>
        </p:nvSpPr>
        <p:spPr>
          <a:xfrm>
            <a:off x="380880" y="685800"/>
            <a:ext cx="8382240" cy="83808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Electronegativity and Bond Polarity</a:t>
            </a:r>
            <a:endParaRPr b="0" lang="en-US" sz="4400" spc="-1" strike="noStrike">
              <a:solidFill>
                <a:srgbClr val="9900ff"/>
              </a:solidFill>
              <a:latin typeface="Times New Roman"/>
            </a:endParaRPr>
          </a:p>
        </p:txBody>
      </p:sp>
      <p:sp>
        <p:nvSpPr>
          <p:cNvPr id="1164" name="TextShape 2"/>
          <p:cNvSpPr txBox="1"/>
          <p:nvPr/>
        </p:nvSpPr>
        <p:spPr>
          <a:xfrm>
            <a:off x="228600" y="1600200"/>
            <a:ext cx="8686800" cy="4495680"/>
          </a:xfrm>
          <a:prstGeom prst="rect">
            <a:avLst/>
          </a:prstGeom>
          <a:noFill/>
          <a:ln>
            <a:noFill/>
          </a:ln>
        </p:spPr>
        <p:txBody>
          <a:bodyPr lIns="90360" rIns="90360" tIns="44280" bIns="44280">
            <a:normAutofit/>
          </a:bodyPr>
          <a:p>
            <a:pPr marL="342720" indent="-342720">
              <a:lnSpc>
                <a:spcPct val="90000"/>
              </a:lnSpc>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If the difference in electronegativity between bonded atoms is 0 to 0.3, the bond is </a:t>
            </a:r>
            <a:r>
              <a:rPr b="1" lang="en-US" sz="3200" spc="-1" strike="noStrike">
                <a:solidFill>
                  <a:srgbClr val="000000"/>
                </a:solidFill>
                <a:latin typeface="Times New Roman"/>
              </a:rPr>
              <a:t>pure covalent</a:t>
            </a:r>
            <a:r>
              <a:rPr b="0" lang="en-US" sz="3200" spc="-1" strike="noStrike">
                <a:solidFill>
                  <a:srgbClr val="000000"/>
                </a:solidFill>
                <a:latin typeface="Times New Roman"/>
              </a:rPr>
              <a:t>.</a:t>
            </a:r>
            <a:endParaRPr b="0" lang="en-US" sz="3200" spc="-1" strike="noStrike">
              <a:solidFill>
                <a:srgbClr val="000000"/>
              </a:solidFill>
              <a:latin typeface="Times New Roman"/>
            </a:endParaRPr>
          </a:p>
          <a:p>
            <a:pPr marL="342720" indent="-342720">
              <a:lnSpc>
                <a:spcPct val="90000"/>
              </a:lnSpc>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If the difference in electronegativity between bonded atoms 0.4 to 1.9, the bond is </a:t>
            </a:r>
            <a:r>
              <a:rPr b="1" lang="en-US" sz="3200" spc="-1" strike="noStrike">
                <a:solidFill>
                  <a:srgbClr val="000000"/>
                </a:solidFill>
                <a:latin typeface="Times New Roman"/>
              </a:rPr>
              <a:t>polar covalent</a:t>
            </a:r>
            <a:r>
              <a:rPr b="0" lang="en-US" sz="3200" spc="-1" strike="noStrike">
                <a:solidFill>
                  <a:srgbClr val="000000"/>
                </a:solidFill>
                <a:latin typeface="Times New Roman"/>
              </a:rPr>
              <a:t>.</a:t>
            </a:r>
            <a:endParaRPr b="0" lang="en-US" sz="3200" spc="-1" strike="noStrike">
              <a:solidFill>
                <a:srgbClr val="000000"/>
              </a:solidFill>
              <a:latin typeface="Times New Roman"/>
            </a:endParaRPr>
          </a:p>
          <a:p>
            <a:pPr marL="342720" indent="-342720">
              <a:lnSpc>
                <a:spcPct val="90000"/>
              </a:lnSpc>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If the difference in electronegativity between bonded atoms larger than or equal to 2.0, the bond is </a:t>
            </a:r>
            <a:r>
              <a:rPr b="1" lang="en-US" sz="3200" spc="-1" strike="noStrike">
                <a:solidFill>
                  <a:srgbClr val="000000"/>
                </a:solidFill>
                <a:latin typeface="Times New Roman"/>
              </a:rPr>
              <a:t>ionic</a:t>
            </a:r>
            <a:r>
              <a:rPr b="0" lang="en-US" sz="3200" spc="-1" strike="noStrike">
                <a:solidFill>
                  <a:srgbClr val="000000"/>
                </a:solidFill>
                <a:latin typeface="Times New Roman"/>
              </a:rPr>
              <a:t>.</a:t>
            </a:r>
            <a:endParaRPr b="0" lang="en-US" sz="3200" spc="-1" strike="noStrike">
              <a:solidFill>
                <a:srgbClr val="000000"/>
              </a:solidFill>
              <a:latin typeface="Times New Roman"/>
            </a:endParaRPr>
          </a:p>
        </p:txBody>
      </p:sp>
      <p:sp>
        <p:nvSpPr>
          <p:cNvPr id="1165" name="CustomShape 3"/>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166" name="CustomShape 4"/>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04CC827D-0A75-4328-A124-772A1827875F}"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sld>
</file>

<file path=ppt/slides/slide8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67"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168"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27750395-C21B-434C-971F-064BF1F9F4D9}"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pic>
        <p:nvPicPr>
          <p:cNvPr id="1169" name="Picture 28" descr="10_04"/>
          <p:cNvPicPr/>
          <p:nvPr/>
        </p:nvPicPr>
        <p:blipFill>
          <a:blip r:embed="rId1"/>
          <a:stretch/>
        </p:blipFill>
        <p:spPr>
          <a:xfrm>
            <a:off x="4648320" y="2438280"/>
            <a:ext cx="1828800" cy="1117800"/>
          </a:xfrm>
          <a:prstGeom prst="rect">
            <a:avLst/>
          </a:prstGeom>
          <a:ln>
            <a:noFill/>
          </a:ln>
        </p:spPr>
      </p:pic>
      <p:pic>
        <p:nvPicPr>
          <p:cNvPr id="1170" name="Picture 26" descr="10_05"/>
          <p:cNvPicPr/>
          <p:nvPr/>
        </p:nvPicPr>
        <p:blipFill>
          <a:blip r:embed="rId2"/>
          <a:stretch/>
        </p:blipFill>
        <p:spPr>
          <a:xfrm>
            <a:off x="2971800" y="2514600"/>
            <a:ext cx="1371600" cy="990720"/>
          </a:xfrm>
          <a:prstGeom prst="rect">
            <a:avLst/>
          </a:prstGeom>
          <a:ln>
            <a:noFill/>
          </a:ln>
        </p:spPr>
      </p:pic>
      <p:sp>
        <p:nvSpPr>
          <p:cNvPr id="1171" name="TextShape 3"/>
          <p:cNvSpPr txBox="1"/>
          <p:nvPr/>
        </p:nvSpPr>
        <p:spPr>
          <a:xfrm>
            <a:off x="685800" y="30456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Bond Polarity</a:t>
            </a:r>
            <a:endParaRPr b="0" lang="en-US" sz="4400" spc="-1" strike="noStrike">
              <a:solidFill>
                <a:srgbClr val="9900ff"/>
              </a:solidFill>
              <a:latin typeface="Times New Roman"/>
            </a:endParaRPr>
          </a:p>
        </p:txBody>
      </p:sp>
      <p:sp>
        <p:nvSpPr>
          <p:cNvPr id="1172" name="Line 4"/>
          <p:cNvSpPr/>
          <p:nvPr/>
        </p:nvSpPr>
        <p:spPr>
          <a:xfrm>
            <a:off x="620640" y="4425840"/>
            <a:ext cx="2044800" cy="0"/>
          </a:xfrm>
          <a:prstGeom prst="line">
            <a:avLst/>
          </a:prstGeom>
          <a:ln w="12600">
            <a:solidFill>
              <a:srgbClr val="000000"/>
            </a:solidFill>
            <a:miter/>
          </a:ln>
        </p:spPr>
        <p:style>
          <a:lnRef idx="0"/>
          <a:fillRef idx="0"/>
          <a:effectRef idx="0"/>
          <a:fontRef idx="minor"/>
        </p:style>
      </p:sp>
      <p:sp>
        <p:nvSpPr>
          <p:cNvPr id="1173" name="Line 5"/>
          <p:cNvSpPr/>
          <p:nvPr/>
        </p:nvSpPr>
        <p:spPr>
          <a:xfrm>
            <a:off x="6764400" y="4421160"/>
            <a:ext cx="1676160" cy="0"/>
          </a:xfrm>
          <a:prstGeom prst="line">
            <a:avLst/>
          </a:prstGeom>
          <a:ln w="12600">
            <a:solidFill>
              <a:srgbClr val="000000"/>
            </a:solidFill>
            <a:miter/>
          </a:ln>
        </p:spPr>
        <p:style>
          <a:lnRef idx="0"/>
          <a:fillRef idx="0"/>
          <a:effectRef idx="0"/>
          <a:fontRef idx="minor"/>
        </p:style>
      </p:sp>
      <p:sp>
        <p:nvSpPr>
          <p:cNvPr id="1174" name="Line 6"/>
          <p:cNvSpPr/>
          <p:nvPr/>
        </p:nvSpPr>
        <p:spPr>
          <a:xfrm>
            <a:off x="625320" y="3692520"/>
            <a:ext cx="3240" cy="803160"/>
          </a:xfrm>
          <a:prstGeom prst="line">
            <a:avLst/>
          </a:prstGeom>
          <a:ln w="12600">
            <a:solidFill>
              <a:srgbClr val="000000"/>
            </a:solidFill>
            <a:miter/>
          </a:ln>
        </p:spPr>
        <p:style>
          <a:lnRef idx="0"/>
          <a:fillRef idx="0"/>
          <a:effectRef idx="0"/>
          <a:fontRef idx="minor"/>
        </p:style>
      </p:sp>
      <p:sp>
        <p:nvSpPr>
          <p:cNvPr id="1175" name="Line 7"/>
          <p:cNvSpPr/>
          <p:nvPr/>
        </p:nvSpPr>
        <p:spPr>
          <a:xfrm>
            <a:off x="2678040" y="4425840"/>
            <a:ext cx="2044800" cy="0"/>
          </a:xfrm>
          <a:prstGeom prst="line">
            <a:avLst/>
          </a:prstGeom>
          <a:ln w="12600">
            <a:solidFill>
              <a:srgbClr val="000000"/>
            </a:solidFill>
            <a:miter/>
          </a:ln>
        </p:spPr>
        <p:style>
          <a:lnRef idx="0"/>
          <a:fillRef idx="0"/>
          <a:effectRef idx="0"/>
          <a:fontRef idx="minor"/>
        </p:style>
      </p:sp>
      <p:sp>
        <p:nvSpPr>
          <p:cNvPr id="1176" name="Line 8"/>
          <p:cNvSpPr/>
          <p:nvPr/>
        </p:nvSpPr>
        <p:spPr>
          <a:xfrm>
            <a:off x="4735440" y="4425840"/>
            <a:ext cx="2044800" cy="0"/>
          </a:xfrm>
          <a:prstGeom prst="line">
            <a:avLst/>
          </a:prstGeom>
          <a:ln w="12600">
            <a:solidFill>
              <a:srgbClr val="000000"/>
            </a:solidFill>
            <a:miter/>
          </a:ln>
        </p:spPr>
        <p:style>
          <a:lnRef idx="0"/>
          <a:fillRef idx="0"/>
          <a:effectRef idx="0"/>
          <a:fontRef idx="minor"/>
        </p:style>
      </p:sp>
      <p:sp>
        <p:nvSpPr>
          <p:cNvPr id="1177" name="Line 9"/>
          <p:cNvSpPr/>
          <p:nvPr/>
        </p:nvSpPr>
        <p:spPr>
          <a:xfrm>
            <a:off x="1528920" y="4280040"/>
            <a:ext cx="0" cy="215640"/>
          </a:xfrm>
          <a:prstGeom prst="line">
            <a:avLst/>
          </a:prstGeom>
          <a:ln w="12600">
            <a:solidFill>
              <a:srgbClr val="000000"/>
            </a:solidFill>
            <a:miter/>
          </a:ln>
        </p:spPr>
        <p:style>
          <a:lnRef idx="0"/>
          <a:fillRef idx="0"/>
          <a:effectRef idx="0"/>
          <a:fontRef idx="minor"/>
        </p:style>
      </p:sp>
      <p:sp>
        <p:nvSpPr>
          <p:cNvPr id="1178" name="CustomShape 10"/>
          <p:cNvSpPr/>
          <p:nvPr/>
        </p:nvSpPr>
        <p:spPr>
          <a:xfrm>
            <a:off x="447840" y="4487760"/>
            <a:ext cx="3337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0</a:t>
            </a:r>
            <a:endParaRPr b="0" lang="en-US" sz="2400" spc="-1" strike="noStrike">
              <a:solidFill>
                <a:srgbClr val="000000"/>
              </a:solidFill>
              <a:latin typeface="Times New Roman"/>
            </a:endParaRPr>
          </a:p>
        </p:txBody>
      </p:sp>
      <p:sp>
        <p:nvSpPr>
          <p:cNvPr id="1179" name="CustomShape 11"/>
          <p:cNvSpPr/>
          <p:nvPr/>
        </p:nvSpPr>
        <p:spPr>
          <a:xfrm>
            <a:off x="1285920" y="448776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0.4</a:t>
            </a:r>
            <a:endParaRPr b="0" lang="en-US" sz="2400" spc="-1" strike="noStrike">
              <a:solidFill>
                <a:srgbClr val="000000"/>
              </a:solidFill>
              <a:latin typeface="Times New Roman"/>
            </a:endParaRPr>
          </a:p>
        </p:txBody>
      </p:sp>
      <p:sp>
        <p:nvSpPr>
          <p:cNvPr id="1180" name="CustomShape 12"/>
          <p:cNvSpPr/>
          <p:nvPr/>
        </p:nvSpPr>
        <p:spPr>
          <a:xfrm>
            <a:off x="4257720" y="448776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2.0</a:t>
            </a:r>
            <a:endParaRPr b="0" lang="en-US" sz="2400" spc="-1" strike="noStrike">
              <a:solidFill>
                <a:srgbClr val="000000"/>
              </a:solidFill>
              <a:latin typeface="Times New Roman"/>
            </a:endParaRPr>
          </a:p>
        </p:txBody>
      </p:sp>
      <p:sp>
        <p:nvSpPr>
          <p:cNvPr id="1181" name="CustomShape 13"/>
          <p:cNvSpPr/>
          <p:nvPr/>
        </p:nvSpPr>
        <p:spPr>
          <a:xfrm>
            <a:off x="8136000" y="4483080"/>
            <a:ext cx="56232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4.0</a:t>
            </a:r>
            <a:endParaRPr b="0" lang="en-US" sz="2400" spc="-1" strike="noStrike">
              <a:solidFill>
                <a:srgbClr val="000000"/>
              </a:solidFill>
              <a:latin typeface="Times New Roman"/>
            </a:endParaRPr>
          </a:p>
        </p:txBody>
      </p:sp>
      <p:sp>
        <p:nvSpPr>
          <p:cNvPr id="1182" name="CustomShape 14"/>
          <p:cNvSpPr/>
          <p:nvPr/>
        </p:nvSpPr>
        <p:spPr>
          <a:xfrm>
            <a:off x="2801520" y="4792680"/>
            <a:ext cx="3601440" cy="454680"/>
          </a:xfrm>
          <a:prstGeom prst="rect">
            <a:avLst/>
          </a:prstGeom>
          <a:noFill/>
          <a:ln>
            <a:noFill/>
          </a:ln>
        </p:spPr>
        <p:style>
          <a:lnRef idx="0"/>
          <a:fillRef idx="0"/>
          <a:effectRef idx="0"/>
          <a:fontRef idx="minor"/>
        </p:style>
        <p:txBody>
          <a:bodyPr wrap="none" lIns="90360" rIns="90360" tIns="44280" bIns="4428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Electronegativity difference</a:t>
            </a:r>
            <a:endParaRPr b="0" lang="en-US" sz="2400" spc="-1" strike="noStrike">
              <a:solidFill>
                <a:srgbClr val="000000"/>
              </a:solidFill>
              <a:latin typeface="Times New Roman"/>
            </a:endParaRPr>
          </a:p>
        </p:txBody>
      </p:sp>
      <p:sp>
        <p:nvSpPr>
          <p:cNvPr id="1183" name="Line 15"/>
          <p:cNvSpPr/>
          <p:nvPr/>
        </p:nvSpPr>
        <p:spPr>
          <a:xfrm>
            <a:off x="4583160" y="3692520"/>
            <a:ext cx="3240" cy="755640"/>
          </a:xfrm>
          <a:prstGeom prst="line">
            <a:avLst/>
          </a:prstGeom>
          <a:ln w="12600">
            <a:solidFill>
              <a:srgbClr val="000000"/>
            </a:solidFill>
            <a:miter/>
          </a:ln>
        </p:spPr>
        <p:style>
          <a:lnRef idx="0"/>
          <a:fillRef idx="0"/>
          <a:effectRef idx="0"/>
          <a:fontRef idx="minor"/>
        </p:style>
      </p:sp>
      <p:sp>
        <p:nvSpPr>
          <p:cNvPr id="1184" name="Line 16"/>
          <p:cNvSpPr/>
          <p:nvPr/>
        </p:nvSpPr>
        <p:spPr>
          <a:xfrm>
            <a:off x="8364600" y="3692520"/>
            <a:ext cx="3240" cy="879480"/>
          </a:xfrm>
          <a:prstGeom prst="line">
            <a:avLst/>
          </a:prstGeom>
          <a:ln w="12600">
            <a:solidFill>
              <a:srgbClr val="000000"/>
            </a:solidFill>
            <a:miter/>
          </a:ln>
        </p:spPr>
        <p:style>
          <a:lnRef idx="0"/>
          <a:fillRef idx="0"/>
          <a:effectRef idx="0"/>
          <a:fontRef idx="minor"/>
        </p:style>
      </p:sp>
      <p:sp>
        <p:nvSpPr>
          <p:cNvPr id="1185" name="CustomShape 17"/>
          <p:cNvSpPr/>
          <p:nvPr/>
        </p:nvSpPr>
        <p:spPr>
          <a:xfrm>
            <a:off x="1946160" y="3463920"/>
            <a:ext cx="134964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Covalent</a:t>
            </a:r>
            <a:endParaRPr b="0" lang="en-US" sz="2400" spc="-1" strike="noStrike">
              <a:solidFill>
                <a:srgbClr val="000000"/>
              </a:solidFill>
              <a:latin typeface="Times New Roman"/>
            </a:endParaRPr>
          </a:p>
        </p:txBody>
      </p:sp>
      <p:cxnSp>
        <p:nvCxnSpPr>
          <p:cNvPr id="1186" name="Line 18"/>
          <p:cNvCxnSpPr>
            <a:stCxn id="1185" idx="1"/>
            <a:endCxn id="1174" idx="0"/>
          </p:cNvCxnSpPr>
          <p:nvPr/>
        </p:nvCxnSpPr>
        <p:spPr>
          <a:xfrm flipH="1" flipV="1">
            <a:off x="625320" y="3692520"/>
            <a:ext cx="1321200" cy="1440"/>
          </a:xfrm>
          <a:prstGeom prst="straightConnector1">
            <a:avLst/>
          </a:prstGeom>
          <a:ln w="9360">
            <a:solidFill>
              <a:srgbClr val="000000"/>
            </a:solidFill>
            <a:miter/>
            <a:tailEnd len="med" type="triangle" w="med"/>
          </a:ln>
        </p:spPr>
      </p:cxnSp>
      <p:cxnSp>
        <p:nvCxnSpPr>
          <p:cNvPr id="1187" name="Line 19"/>
          <p:cNvCxnSpPr>
            <a:stCxn id="1185" idx="3"/>
            <a:endCxn id="1183" idx="0"/>
          </p:cNvCxnSpPr>
          <p:nvPr/>
        </p:nvCxnSpPr>
        <p:spPr>
          <a:xfrm flipV="1">
            <a:off x="3295800" y="3692520"/>
            <a:ext cx="1287720" cy="1440"/>
          </a:xfrm>
          <a:prstGeom prst="straightConnector1">
            <a:avLst/>
          </a:prstGeom>
          <a:ln w="9360">
            <a:solidFill>
              <a:srgbClr val="000000"/>
            </a:solidFill>
            <a:miter/>
            <a:tailEnd len="med" type="triangle" w="med"/>
          </a:ln>
        </p:spPr>
      </p:cxnSp>
      <p:sp>
        <p:nvSpPr>
          <p:cNvPr id="1188" name="CustomShape 20"/>
          <p:cNvSpPr/>
          <p:nvPr/>
        </p:nvSpPr>
        <p:spPr>
          <a:xfrm>
            <a:off x="5884200" y="3463920"/>
            <a:ext cx="84204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400" spc="-1" strike="noStrike">
                <a:solidFill>
                  <a:srgbClr val="000000"/>
                </a:solidFill>
                <a:latin typeface="Times New Roman"/>
              </a:rPr>
              <a:t>Ionic</a:t>
            </a:r>
            <a:endParaRPr b="0" lang="en-US" sz="2400" spc="-1" strike="noStrike">
              <a:solidFill>
                <a:srgbClr val="000000"/>
              </a:solidFill>
              <a:latin typeface="Times New Roman"/>
            </a:endParaRPr>
          </a:p>
        </p:txBody>
      </p:sp>
      <p:cxnSp>
        <p:nvCxnSpPr>
          <p:cNvPr id="1189" name="Line 21"/>
          <p:cNvCxnSpPr>
            <a:stCxn id="1188" idx="1"/>
            <a:endCxn id="1183" idx="0"/>
          </p:cNvCxnSpPr>
          <p:nvPr/>
        </p:nvCxnSpPr>
        <p:spPr>
          <a:xfrm flipH="1" flipV="1">
            <a:off x="4583160" y="3692520"/>
            <a:ext cx="1301400" cy="1440"/>
          </a:xfrm>
          <a:prstGeom prst="straightConnector1">
            <a:avLst/>
          </a:prstGeom>
          <a:ln w="9360">
            <a:solidFill>
              <a:srgbClr val="000000"/>
            </a:solidFill>
            <a:miter/>
            <a:tailEnd len="med" type="triangle" w="med"/>
          </a:ln>
        </p:spPr>
      </p:cxnSp>
      <p:cxnSp>
        <p:nvCxnSpPr>
          <p:cNvPr id="1190" name="Line 22"/>
          <p:cNvCxnSpPr>
            <a:stCxn id="1188" idx="3"/>
            <a:endCxn id="1184" idx="0"/>
          </p:cNvCxnSpPr>
          <p:nvPr/>
        </p:nvCxnSpPr>
        <p:spPr>
          <a:xfrm flipV="1">
            <a:off x="6726240" y="3692520"/>
            <a:ext cx="1638720" cy="1440"/>
          </a:xfrm>
          <a:prstGeom prst="straightConnector1">
            <a:avLst/>
          </a:prstGeom>
          <a:ln w="9360">
            <a:solidFill>
              <a:srgbClr val="000000"/>
            </a:solidFill>
            <a:miter/>
            <a:tailEnd len="med" type="triangle" w="med"/>
          </a:ln>
        </p:spPr>
      </p:cxnSp>
      <p:sp>
        <p:nvSpPr>
          <p:cNvPr id="1191" name="CustomShape 23"/>
          <p:cNvSpPr/>
          <p:nvPr/>
        </p:nvSpPr>
        <p:spPr>
          <a:xfrm>
            <a:off x="2405880" y="3990960"/>
            <a:ext cx="825480" cy="4597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Polar</a:t>
            </a:r>
            <a:endParaRPr b="0" lang="en-US" sz="2400" spc="-1" strike="noStrike">
              <a:solidFill>
                <a:srgbClr val="000000"/>
              </a:solidFill>
              <a:latin typeface="Times New Roman"/>
            </a:endParaRPr>
          </a:p>
        </p:txBody>
      </p:sp>
      <p:sp>
        <p:nvSpPr>
          <p:cNvPr id="1192" name="CustomShape 24"/>
          <p:cNvSpPr/>
          <p:nvPr/>
        </p:nvSpPr>
        <p:spPr>
          <a:xfrm>
            <a:off x="756000" y="4038480"/>
            <a:ext cx="648720" cy="368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gn="ctr">
              <a:lnSpc>
                <a:spcPct val="9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000" spc="-1" strike="noStrike">
                <a:solidFill>
                  <a:srgbClr val="000000"/>
                </a:solidFill>
                <a:latin typeface="Times New Roman"/>
              </a:rPr>
              <a:t>Pure</a:t>
            </a:r>
            <a:endParaRPr b="0" lang="en-US" sz="2000" spc="-1" strike="noStrike">
              <a:solidFill>
                <a:srgbClr val="000000"/>
              </a:solidFill>
              <a:latin typeface="Times New Roman"/>
            </a:endParaRPr>
          </a:p>
        </p:txBody>
      </p:sp>
      <p:pic>
        <p:nvPicPr>
          <p:cNvPr id="1193" name="Picture 24" descr="10_03"/>
          <p:cNvPicPr/>
          <p:nvPr/>
        </p:nvPicPr>
        <p:blipFill>
          <a:blip r:embed="rId3"/>
          <a:stretch/>
        </p:blipFill>
        <p:spPr>
          <a:xfrm>
            <a:off x="304920" y="2590920"/>
            <a:ext cx="1371600" cy="847440"/>
          </a:xfrm>
          <a:prstGeom prst="rect">
            <a:avLst/>
          </a:prstGeom>
          <a:ln>
            <a:noFill/>
          </a:ln>
        </p:spPr>
      </p:pic>
      <p:sp>
        <p:nvSpPr>
          <p:cNvPr id="1194" name="CustomShape 25"/>
          <p:cNvSpPr/>
          <p:nvPr/>
        </p:nvSpPr>
        <p:spPr>
          <a:xfrm>
            <a:off x="458640" y="1523880"/>
            <a:ext cx="1044720" cy="8254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3.0-3.0</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0.0</a:t>
            </a:r>
            <a:endParaRPr b="0" lang="en-US" sz="2400" spc="-1" strike="noStrike">
              <a:solidFill>
                <a:srgbClr val="000000"/>
              </a:solidFill>
              <a:latin typeface="Times New Roman"/>
            </a:endParaRPr>
          </a:p>
        </p:txBody>
      </p:sp>
      <p:sp>
        <p:nvSpPr>
          <p:cNvPr id="1195" name="CustomShape 26"/>
          <p:cNvSpPr/>
          <p:nvPr/>
        </p:nvSpPr>
        <p:spPr>
          <a:xfrm>
            <a:off x="3125520" y="1600200"/>
            <a:ext cx="1044720" cy="8254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4.0-2.1</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1.9</a:t>
            </a:r>
            <a:endParaRPr b="0" lang="en-US" sz="2400" spc="-1" strike="noStrike">
              <a:solidFill>
                <a:srgbClr val="000000"/>
              </a:solidFill>
              <a:latin typeface="Times New Roman"/>
            </a:endParaRPr>
          </a:p>
        </p:txBody>
      </p:sp>
      <p:sp>
        <p:nvSpPr>
          <p:cNvPr id="1196" name="CustomShape 27"/>
          <p:cNvSpPr/>
          <p:nvPr/>
        </p:nvSpPr>
        <p:spPr>
          <a:xfrm>
            <a:off x="5030640" y="1600200"/>
            <a:ext cx="1044720" cy="8254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3.0-0.9</a:t>
            </a:r>
            <a:endParaRPr b="0" lang="en-US" sz="2400" spc="-1" strike="noStrike">
              <a:solidFill>
                <a:srgbClr val="000000"/>
              </a:solidFill>
              <a:latin typeface="Times New Roman"/>
            </a:endParaRPr>
          </a:p>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 2.1</a:t>
            </a:r>
            <a:endParaRPr b="0" lang="en-US" sz="2400" spc="-1" strike="noStrike">
              <a:solidFill>
                <a:srgbClr val="000000"/>
              </a:solidFill>
              <a:latin typeface="Times New Roman"/>
            </a:endParaRPr>
          </a:p>
        </p:txBody>
      </p:sp>
    </p:spTree>
  </p:cSld>
  <p:transition>
    <p:fade thruBlk="true"/>
  </p:transition>
  <p:timing>
    <p:tnLst>
      <p:par>
        <p:cTn id="781" dur="indefinite" restart="never" nodeType="tmRoot">
          <p:childTnLst>
            <p:seq>
              <p:cTn id="782" dur="indefinite" nodeType="mainSeq">
                <p:childTnLst>
                  <p:par>
                    <p:cTn id="783" fill="hold">
                      <p:stCondLst>
                        <p:cond delay="indefinite"/>
                      </p:stCondLst>
                      <p:childTnLst>
                        <p:par>
                          <p:cTn id="784" fill="hold">
                            <p:stCondLst>
                              <p:cond delay="0"/>
                            </p:stCondLst>
                            <p:childTnLst>
                              <p:par>
                                <p:cTn id="785" nodeType="clickEffect" fill="hold" presetClass="entr" presetID="2" presetSubtype="8">
                                  <p:stCondLst>
                                    <p:cond delay="0"/>
                                  </p:stCondLst>
                                  <p:childTnLst>
                                    <p:set>
                                      <p:cBhvr>
                                        <p:cTn id="786" dur="1" fill="hold">
                                          <p:stCondLst>
                                            <p:cond delay="0"/>
                                          </p:stCondLst>
                                        </p:cTn>
                                        <p:tgtEl>
                                          <p:spTgt spid="1193"/>
                                        </p:tgtEl>
                                        <p:attrNameLst>
                                          <p:attrName>style.visibility</p:attrName>
                                        </p:attrNameLst>
                                      </p:cBhvr>
                                      <p:to>
                                        <p:strVal val="visible"/>
                                      </p:to>
                                    </p:set>
                                    <p:anim calcmode="lin" valueType="num">
                                      <p:cBhvr additive="base">
                                        <p:cTn id="787" dur="500" fill="hold"/>
                                        <p:tgtEl>
                                          <p:spTgt spid="1193"/>
                                        </p:tgtEl>
                                        <p:attrNameLst>
                                          <p:attrName>ppt_x</p:attrName>
                                        </p:attrNameLst>
                                      </p:cBhvr>
                                      <p:tavLst>
                                        <p:tav tm="0">
                                          <p:val>
                                            <p:strVal val="0-#ppt_w/2"/>
                                          </p:val>
                                        </p:tav>
                                        <p:tav tm="100000">
                                          <p:val>
                                            <p:strVal val="#ppt_x"/>
                                          </p:val>
                                        </p:tav>
                                      </p:tavLst>
                                    </p:anim>
                                    <p:anim calcmode="lin" valueType="num">
                                      <p:cBhvr additive="base">
                                        <p:cTn id="788" dur="500" fill="hold"/>
                                        <p:tgtEl>
                                          <p:spTgt spid="1193"/>
                                        </p:tgtEl>
                                        <p:attrNameLst>
                                          <p:attrName>ppt_y</p:attrName>
                                        </p:attrNameLst>
                                      </p:cBhvr>
                                      <p:tavLst>
                                        <p:tav tm="0">
                                          <p:val>
                                            <p:strVal val="#ppt_y"/>
                                          </p:val>
                                        </p:tav>
                                        <p:tav tm="100000">
                                          <p:val>
                                            <p:strVal val="#ppt_y"/>
                                          </p:val>
                                        </p:tav>
                                      </p:tavLst>
                                    </p:anim>
                                  </p:childTnLst>
                                </p:cTn>
                              </p:par>
                            </p:childTnLst>
                          </p:cTn>
                        </p:par>
                      </p:childTnLst>
                    </p:cTn>
                  </p:par>
                  <p:par>
                    <p:cTn id="789" fill="hold">
                      <p:stCondLst>
                        <p:cond delay="indefinite"/>
                      </p:stCondLst>
                      <p:childTnLst>
                        <p:par>
                          <p:cTn id="790" fill="hold">
                            <p:stCondLst>
                              <p:cond delay="0"/>
                            </p:stCondLst>
                            <p:childTnLst>
                              <p:par>
                                <p:cTn id="791" nodeType="clickEffect" fill="hold" presetClass="entr" presetID="9">
                                  <p:stCondLst>
                                    <p:cond delay="0"/>
                                  </p:stCondLst>
                                  <p:childTnLst>
                                    <p:set>
                                      <p:cBhvr>
                                        <p:cTn id="792" dur="1" fill="hold">
                                          <p:stCondLst>
                                            <p:cond delay="0"/>
                                          </p:stCondLst>
                                        </p:cTn>
                                        <p:tgtEl>
                                          <p:spTgt spid="1194"/>
                                        </p:tgtEl>
                                        <p:attrNameLst>
                                          <p:attrName>style.visibility</p:attrName>
                                        </p:attrNameLst>
                                      </p:cBhvr>
                                      <p:to>
                                        <p:strVal val="visible"/>
                                      </p:to>
                                    </p:set>
                                    <p:animEffect filter="dissolve" transition="in">
                                      <p:cBhvr additive="repl">
                                        <p:cTn id="793" dur="500"/>
                                        <p:tgtEl>
                                          <p:spTgt spid="1194"/>
                                        </p:tgtEl>
                                      </p:cBhvr>
                                    </p:animEffect>
                                  </p:childTnLst>
                                </p:cTn>
                              </p:par>
                            </p:childTnLst>
                          </p:cTn>
                        </p:par>
                      </p:childTnLst>
                    </p:cTn>
                  </p:par>
                  <p:par>
                    <p:cTn id="794" fill="hold">
                      <p:stCondLst>
                        <p:cond delay="indefinite"/>
                      </p:stCondLst>
                      <p:childTnLst>
                        <p:par>
                          <p:cTn id="795" fill="hold">
                            <p:stCondLst>
                              <p:cond delay="0"/>
                            </p:stCondLst>
                            <p:childTnLst>
                              <p:par>
                                <p:cTn id="796" nodeType="clickEffect" fill="hold" presetClass="entr" presetID="9">
                                  <p:stCondLst>
                                    <p:cond delay="0"/>
                                  </p:stCondLst>
                                  <p:childTnLst>
                                    <p:set>
                                      <p:cBhvr>
                                        <p:cTn id="797" dur="1" fill="hold">
                                          <p:stCondLst>
                                            <p:cond delay="0"/>
                                          </p:stCondLst>
                                        </p:cTn>
                                        <p:tgtEl>
                                          <p:spTgt spid="1170"/>
                                        </p:tgtEl>
                                        <p:attrNameLst>
                                          <p:attrName>style.visibility</p:attrName>
                                        </p:attrNameLst>
                                      </p:cBhvr>
                                      <p:to>
                                        <p:strVal val="visible"/>
                                      </p:to>
                                    </p:set>
                                    <p:animEffect filter="dissolve" transition="in">
                                      <p:cBhvr additive="repl">
                                        <p:cTn id="798" dur="500"/>
                                        <p:tgtEl>
                                          <p:spTgt spid="1170"/>
                                        </p:tgtEl>
                                      </p:cBhvr>
                                    </p:animEffect>
                                  </p:childTnLst>
                                </p:cTn>
                              </p:par>
                            </p:childTnLst>
                          </p:cTn>
                        </p:par>
                      </p:childTnLst>
                    </p:cTn>
                  </p:par>
                  <p:par>
                    <p:cTn id="799" fill="hold">
                      <p:stCondLst>
                        <p:cond delay="indefinite"/>
                      </p:stCondLst>
                      <p:childTnLst>
                        <p:par>
                          <p:cTn id="800" fill="hold">
                            <p:stCondLst>
                              <p:cond delay="0"/>
                            </p:stCondLst>
                            <p:childTnLst>
                              <p:par>
                                <p:cTn id="801" nodeType="clickEffect" fill="hold" presetClass="entr" presetID="9">
                                  <p:stCondLst>
                                    <p:cond delay="0"/>
                                  </p:stCondLst>
                                  <p:childTnLst>
                                    <p:set>
                                      <p:cBhvr>
                                        <p:cTn id="802" dur="1" fill="hold">
                                          <p:stCondLst>
                                            <p:cond delay="0"/>
                                          </p:stCondLst>
                                        </p:cTn>
                                        <p:tgtEl>
                                          <p:spTgt spid="1195"/>
                                        </p:tgtEl>
                                        <p:attrNameLst>
                                          <p:attrName>style.visibility</p:attrName>
                                        </p:attrNameLst>
                                      </p:cBhvr>
                                      <p:to>
                                        <p:strVal val="visible"/>
                                      </p:to>
                                    </p:set>
                                    <p:animEffect filter="dissolve" transition="in">
                                      <p:cBhvr additive="repl">
                                        <p:cTn id="803" dur="500"/>
                                        <p:tgtEl>
                                          <p:spTgt spid="1195"/>
                                        </p:tgtEl>
                                      </p:cBhvr>
                                    </p:animEffect>
                                  </p:childTnLst>
                                </p:cTn>
                              </p:par>
                            </p:childTnLst>
                          </p:cTn>
                        </p:par>
                      </p:childTnLst>
                    </p:cTn>
                  </p:par>
                  <p:par>
                    <p:cTn id="804" fill="hold">
                      <p:stCondLst>
                        <p:cond delay="indefinite"/>
                      </p:stCondLst>
                      <p:childTnLst>
                        <p:par>
                          <p:cTn id="805" fill="hold">
                            <p:stCondLst>
                              <p:cond delay="0"/>
                            </p:stCondLst>
                            <p:childTnLst>
                              <p:par>
                                <p:cTn id="806" nodeType="clickEffect" fill="hold" presetClass="entr" presetID="9">
                                  <p:stCondLst>
                                    <p:cond delay="0"/>
                                  </p:stCondLst>
                                  <p:childTnLst>
                                    <p:set>
                                      <p:cBhvr>
                                        <p:cTn id="807" dur="1" fill="hold">
                                          <p:stCondLst>
                                            <p:cond delay="0"/>
                                          </p:stCondLst>
                                        </p:cTn>
                                        <p:tgtEl>
                                          <p:spTgt spid="1169"/>
                                        </p:tgtEl>
                                        <p:attrNameLst>
                                          <p:attrName>style.visibility</p:attrName>
                                        </p:attrNameLst>
                                      </p:cBhvr>
                                      <p:to>
                                        <p:strVal val="visible"/>
                                      </p:to>
                                    </p:set>
                                    <p:animEffect filter="dissolve" transition="in">
                                      <p:cBhvr additive="repl">
                                        <p:cTn id="808" dur="500"/>
                                        <p:tgtEl>
                                          <p:spTgt spid="1169"/>
                                        </p:tgtEl>
                                      </p:cBhvr>
                                    </p:animEffect>
                                  </p:childTnLst>
                                </p:cTn>
                              </p:par>
                            </p:childTnLst>
                          </p:cTn>
                        </p:par>
                      </p:childTnLst>
                    </p:cTn>
                  </p:par>
                  <p:par>
                    <p:cTn id="809" fill="hold">
                      <p:stCondLst>
                        <p:cond delay="indefinite"/>
                      </p:stCondLst>
                      <p:childTnLst>
                        <p:par>
                          <p:cTn id="810" fill="hold">
                            <p:stCondLst>
                              <p:cond delay="0"/>
                            </p:stCondLst>
                            <p:childTnLst>
                              <p:par>
                                <p:cTn id="811" nodeType="clickEffect" fill="hold" presetClass="entr" presetID="9">
                                  <p:stCondLst>
                                    <p:cond delay="0"/>
                                  </p:stCondLst>
                                  <p:childTnLst>
                                    <p:set>
                                      <p:cBhvr>
                                        <p:cTn id="812" dur="1" fill="hold">
                                          <p:stCondLst>
                                            <p:cond delay="0"/>
                                          </p:stCondLst>
                                        </p:cTn>
                                        <p:tgtEl>
                                          <p:spTgt spid="1196"/>
                                        </p:tgtEl>
                                        <p:attrNameLst>
                                          <p:attrName>style.visibility</p:attrName>
                                        </p:attrNameLst>
                                      </p:cBhvr>
                                      <p:to>
                                        <p:strVal val="visible"/>
                                      </p:to>
                                    </p:set>
                                    <p:animEffect filter="dissolve" transition="in">
                                      <p:cBhvr additive="repl">
                                        <p:cTn id="813" dur="500"/>
                                        <p:tgtEl>
                                          <p:spTgt spid="119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97"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198"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08CC6AB1-518D-4FA4-9189-E78873217CDE}"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199" name="TextShape 3"/>
          <p:cNvSpPr txBox="1"/>
          <p:nvPr/>
        </p:nvSpPr>
        <p:spPr>
          <a:xfrm>
            <a:off x="662040" y="190080"/>
            <a:ext cx="7772400" cy="114300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Dipole Moments</a:t>
            </a:r>
            <a:endParaRPr b="0" lang="en-US" sz="4400" spc="-1" strike="noStrike">
              <a:solidFill>
                <a:srgbClr val="9900ff"/>
              </a:solidFill>
              <a:latin typeface="Times New Roman"/>
            </a:endParaRPr>
          </a:p>
        </p:txBody>
      </p:sp>
      <p:sp>
        <p:nvSpPr>
          <p:cNvPr id="1200" name="TextShape 4"/>
          <p:cNvSpPr txBox="1"/>
          <p:nvPr/>
        </p:nvSpPr>
        <p:spPr>
          <a:xfrm>
            <a:off x="304920" y="1152360"/>
            <a:ext cx="8534160" cy="4943520"/>
          </a:xfrm>
          <a:prstGeom prst="rect">
            <a:avLst/>
          </a:prstGeom>
          <a:noFill/>
          <a:ln>
            <a:noFill/>
          </a:ln>
        </p:spPr>
        <p:txBody>
          <a:bodyPr lIns="90360" rIns="90360" tIns="44280" bIns="44280">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A dipole is a material with  positively and negatively charged ends.</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Polar bonds or molecules have one end slightly positive, </a:t>
            </a:r>
            <a:r>
              <a:rPr b="0" lang="en-US" sz="3200" spc="-1" strike="noStrike">
                <a:solidFill>
                  <a:srgbClr val="000000"/>
                </a:solidFill>
                <a:latin typeface="Symbol"/>
                <a:ea typeface="Symbol"/>
              </a:rPr>
              <a:t></a:t>
            </a:r>
            <a:r>
              <a:rPr b="0" lang="en-US" sz="3200" spc="-1" strike="noStrike" baseline="30000">
                <a:solidFill>
                  <a:srgbClr val="000000"/>
                </a:solidFill>
                <a:latin typeface="Times New Roman"/>
              </a:rPr>
              <a:t>+</a:t>
            </a:r>
            <a:r>
              <a:rPr b="0" lang="en-US" sz="3200" spc="-1" strike="noStrike">
                <a:solidFill>
                  <a:srgbClr val="000000"/>
                </a:solidFill>
                <a:latin typeface="Times New Roman"/>
              </a:rPr>
              <a:t>, and the other slightly negative, </a:t>
            </a:r>
            <a:r>
              <a:rPr b="0" lang="en-US" sz="3200" spc="-1" strike="noStrike">
                <a:solidFill>
                  <a:srgbClr val="000000"/>
                </a:solidFill>
                <a:latin typeface="Symbol"/>
                <a:ea typeface="Symbol"/>
              </a:rPr>
              <a:t></a:t>
            </a:r>
            <a:r>
              <a:rPr b="0" lang="en-US" sz="3200" spc="-1" strike="noStrike" baseline="30000">
                <a:solidFill>
                  <a:srgbClr val="000000"/>
                </a:solidFill>
                <a:latin typeface="Times New Roman"/>
              </a:rPr>
              <a:t>-</a:t>
            </a:r>
            <a:r>
              <a:rPr b="0" lang="en-US" sz="3200" spc="-1" strike="noStrike">
                <a:solidFill>
                  <a:srgbClr val="000000"/>
                </a:solidFill>
                <a:latin typeface="Times New Roman"/>
              </a:rPr>
              <a:t>.</a:t>
            </a:r>
            <a:endParaRPr b="0" lang="en-US" sz="3200" spc="-1" strike="noStrike">
              <a:solidFill>
                <a:srgbClr val="000000"/>
              </a:solidFill>
              <a:latin typeface="Times New Roman"/>
            </a:endParaRPr>
          </a:p>
          <a:p>
            <a:pPr lvl="1" marL="742680" indent="-28548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Not “full” charges, come from nonsymmetrical electron distribution.</a:t>
            </a:r>
            <a:endParaRPr b="0" lang="en-US" sz="28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Dipole moment, </a:t>
            </a:r>
            <a:r>
              <a:rPr b="0" lang="en-US" sz="3200" spc="-1" strike="noStrike">
                <a:solidFill>
                  <a:srgbClr val="000000"/>
                </a:solidFill>
                <a:latin typeface="Symbol"/>
                <a:ea typeface="Symbol"/>
              </a:rPr>
              <a:t></a:t>
            </a:r>
            <a:r>
              <a:rPr b="0" lang="en-US" sz="3200" spc="-1" strike="noStrike">
                <a:solidFill>
                  <a:srgbClr val="000000"/>
                </a:solidFill>
                <a:latin typeface="Times New Roman"/>
              </a:rPr>
              <a:t>, is a measure of the size of the polarity.</a:t>
            </a:r>
            <a:endParaRPr b="0" lang="en-US" sz="3200" spc="-1" strike="noStrike">
              <a:solidFill>
                <a:srgbClr val="000000"/>
              </a:solidFill>
              <a:latin typeface="Times New Roman"/>
            </a:endParaRPr>
          </a:p>
          <a:p>
            <a:pPr lvl="1" marL="742680" indent="-285480">
              <a:spcBef>
                <a:spcPts val="697"/>
              </a:spcBef>
              <a:buClr>
                <a:srgbClr val="000000"/>
              </a:buClr>
              <a:buFont typeface="Wingdings" charset="2"/>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Measured in debyes, D.</a:t>
            </a:r>
            <a:endParaRPr b="0" lang="en-US" sz="2800" spc="-1" strike="noStrike">
              <a:solidFill>
                <a:srgbClr val="000000"/>
              </a:solidFill>
              <a:latin typeface="Times New Roman"/>
            </a:endParaRPr>
          </a:p>
        </p:txBody>
      </p:sp>
      <p:pic>
        <p:nvPicPr>
          <p:cNvPr id="1201" name="Picture 4" descr="dipole moment"/>
          <p:cNvPicPr/>
          <p:nvPr/>
        </p:nvPicPr>
        <p:blipFill>
          <a:blip r:embed="rId1"/>
          <a:srcRect l="0" t="0" r="0" b="26574"/>
          <a:stretch/>
        </p:blipFill>
        <p:spPr>
          <a:xfrm>
            <a:off x="5181480" y="4800600"/>
            <a:ext cx="2971800" cy="1333440"/>
          </a:xfrm>
          <a:prstGeom prst="rect">
            <a:avLst/>
          </a:prstGeom>
          <a:ln>
            <a:noFill/>
          </a:ln>
        </p:spPr>
      </p:pic>
      <p:pic>
        <p:nvPicPr>
          <p:cNvPr id="1202" name="Picture 5" descr="10_06-01UN"/>
          <p:cNvPicPr/>
          <p:nvPr/>
        </p:nvPicPr>
        <p:blipFill>
          <a:blip r:embed="rId2"/>
          <a:stretch/>
        </p:blipFill>
        <p:spPr>
          <a:xfrm>
            <a:off x="6629400" y="380880"/>
            <a:ext cx="1822320" cy="717840"/>
          </a:xfrm>
          <a:prstGeom prst="rect">
            <a:avLst/>
          </a:prstGeom>
          <a:ln>
            <a:noFill/>
          </a:ln>
        </p:spPr>
      </p:pic>
    </p:spTree>
  </p:cSld>
  <p:transition>
    <p:fade thruBlk="true"/>
  </p:transition>
</p:sld>
</file>

<file path=ppt/slides/slide8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03" name="TextShape 1"/>
          <p:cNvSpPr txBox="1"/>
          <p:nvPr/>
        </p:nvSpPr>
        <p:spPr>
          <a:xfrm>
            <a:off x="76320" y="75960"/>
            <a:ext cx="8991360" cy="198108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9900ff"/>
                </a:solidFill>
                <a:latin typeface="Times New Roman"/>
              </a:rPr>
              <a:t>For Each of the Following Bonds, Determine Whether the Bond Is Ionic or Covalent.  If Covalent, Determine if It Is Polar or Pure.  If Polar, Indicate the Direction of the Dipole.</a:t>
            </a:r>
            <a:endParaRPr b="0" lang="en-US" sz="3200" spc="-1" strike="noStrike">
              <a:solidFill>
                <a:srgbClr val="9900ff"/>
              </a:solidFill>
              <a:latin typeface="Times New Roman"/>
            </a:endParaRPr>
          </a:p>
        </p:txBody>
      </p:sp>
      <p:sp>
        <p:nvSpPr>
          <p:cNvPr id="1204" name="TextShape 2"/>
          <p:cNvSpPr txBox="1"/>
          <p:nvPr/>
        </p:nvSpPr>
        <p:spPr>
          <a:xfrm>
            <a:off x="685800" y="2133720"/>
            <a:ext cx="7772400" cy="4114800"/>
          </a:xfrm>
          <a:prstGeom prst="rect">
            <a:avLst/>
          </a:prstGeom>
          <a:noFill/>
          <a:ln>
            <a:noFill/>
          </a:ln>
        </p:spPr>
        <p:txBody>
          <a:bodyPr lIns="90360" rIns="90360" tIns="44280" bIns="44280">
            <a:normAutofit/>
          </a:bodyPr>
          <a:p>
            <a:pPr marL="342720" indent="-342720">
              <a:spcBef>
                <a:spcPts val="40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Pb-O</a:t>
            </a:r>
            <a:endParaRPr b="0" lang="en-US" sz="3200" spc="-1" strike="noStrike">
              <a:solidFill>
                <a:srgbClr val="000000"/>
              </a:solidFill>
              <a:latin typeface="Times New Roman"/>
            </a:endParaRPr>
          </a:p>
          <a:p>
            <a:pPr marL="342720" indent="-342720">
              <a:spcBef>
                <a:spcPts val="40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P-S</a:t>
            </a:r>
            <a:endParaRPr b="0" lang="en-US" sz="3200" spc="-1" strike="noStrike">
              <a:solidFill>
                <a:srgbClr val="000000"/>
              </a:solidFill>
              <a:latin typeface="Times New Roman"/>
            </a:endParaRPr>
          </a:p>
          <a:p>
            <a:pPr marL="342720" indent="-342720">
              <a:spcBef>
                <a:spcPts val="40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Mg-Cl</a:t>
            </a:r>
            <a:endParaRPr b="0" lang="en-US" sz="3200" spc="-1" strike="noStrike">
              <a:solidFill>
                <a:srgbClr val="000000"/>
              </a:solidFill>
              <a:latin typeface="Times New Roman"/>
            </a:endParaRPr>
          </a:p>
          <a:p>
            <a:pPr marL="342720" indent="-342720">
              <a:spcBef>
                <a:spcPts val="40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H-O</a:t>
            </a:r>
            <a:endParaRPr b="0" lang="en-US" sz="3200" spc="-1" strike="noStrike">
              <a:solidFill>
                <a:srgbClr val="000000"/>
              </a:solidFill>
              <a:latin typeface="Times New Roman"/>
            </a:endParaRPr>
          </a:p>
        </p:txBody>
      </p:sp>
    </p:spTree>
  </p:cSld>
  <p:transition>
    <p:fade thruBlk="true"/>
  </p:transition>
</p:sld>
</file>

<file path=ppt/slides/slide8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05" name="TextShape 1"/>
          <p:cNvSpPr txBox="1"/>
          <p:nvPr/>
        </p:nvSpPr>
        <p:spPr>
          <a:xfrm>
            <a:off x="76320" y="75960"/>
            <a:ext cx="8991360" cy="198108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9900ff"/>
                </a:solidFill>
                <a:latin typeface="Times New Roman"/>
              </a:rPr>
              <a:t>For Each of the Following Bonds, Determine Whether the Bond Is Ionic or Covalent.  If Covalent, Determine if It Is Polar or Pure.  If Polar, Indicate the Direction of the Dipole, Continued.</a:t>
            </a:r>
            <a:endParaRPr b="0" lang="en-US" sz="3200" spc="-1" strike="noStrike">
              <a:solidFill>
                <a:srgbClr val="9900ff"/>
              </a:solidFill>
              <a:latin typeface="Times New Roman"/>
            </a:endParaRPr>
          </a:p>
        </p:txBody>
      </p:sp>
      <p:sp>
        <p:nvSpPr>
          <p:cNvPr id="1206" name="TextShape 2"/>
          <p:cNvSpPr txBox="1"/>
          <p:nvPr/>
        </p:nvSpPr>
        <p:spPr>
          <a:xfrm>
            <a:off x="685800" y="2133720"/>
            <a:ext cx="7772400" cy="4114800"/>
          </a:xfrm>
          <a:prstGeom prst="rect">
            <a:avLst/>
          </a:prstGeom>
          <a:noFill/>
          <a:ln>
            <a:noFill/>
          </a:ln>
        </p:spPr>
        <p:txBody>
          <a:bodyPr lIns="90360" rIns="90360" tIns="44280" bIns="44280">
            <a:normAutofit/>
          </a:bodyPr>
          <a:p>
            <a:pPr marL="342720" indent="-342720">
              <a:spcBef>
                <a:spcPts val="40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Pb-O  (3.5 - 1.9) = 1.6 </a:t>
            </a:r>
            <a:r>
              <a:rPr b="0" lang="en-US" sz="3200" spc="-1" strike="noStrike">
                <a:solidFill>
                  <a:srgbClr val="000000"/>
                </a:solidFill>
                <a:latin typeface="Symbol"/>
                <a:ea typeface="Symbol"/>
              </a:rPr>
              <a:t></a:t>
            </a:r>
            <a:r>
              <a:rPr b="0" lang="en-US" sz="3200" spc="-1" strike="noStrike">
                <a:solidFill>
                  <a:srgbClr val="000000"/>
                </a:solidFill>
                <a:latin typeface="Times New Roman"/>
              </a:rPr>
              <a:t> polar covalent.</a:t>
            </a:r>
            <a:endParaRPr b="0" lang="en-US" sz="3200" spc="-1" strike="noStrike">
              <a:solidFill>
                <a:srgbClr val="000000"/>
              </a:solidFill>
              <a:latin typeface="Times New Roman"/>
            </a:endParaRPr>
          </a:p>
          <a:p>
            <a:pPr marL="342720" indent="-342720">
              <a:spcBef>
                <a:spcPts val="40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P-S (2.5 - 2.1) = 0.4 </a:t>
            </a:r>
            <a:r>
              <a:rPr b="0" lang="en-US" sz="3200" spc="-1" strike="noStrike">
                <a:solidFill>
                  <a:srgbClr val="000000"/>
                </a:solidFill>
                <a:latin typeface="Symbol"/>
                <a:ea typeface="Symbol"/>
              </a:rPr>
              <a:t></a:t>
            </a:r>
            <a:r>
              <a:rPr b="0" lang="en-US" sz="3200" spc="-1" strike="noStrike">
                <a:solidFill>
                  <a:srgbClr val="000000"/>
                </a:solidFill>
                <a:latin typeface="Times New Roman"/>
              </a:rPr>
              <a:t> pure covalent.</a:t>
            </a:r>
            <a:endParaRPr b="0" lang="en-US" sz="3200" spc="-1" strike="noStrike">
              <a:solidFill>
                <a:srgbClr val="000000"/>
              </a:solidFill>
              <a:latin typeface="Times New Roman"/>
            </a:endParaRPr>
          </a:p>
          <a:p>
            <a:pPr marL="342720" indent="-342720">
              <a:spcBef>
                <a:spcPts val="40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Mg-Cl  (3.0 - 1.2) = 1.8 </a:t>
            </a:r>
            <a:r>
              <a:rPr b="0" lang="en-US" sz="3200" spc="-1" strike="noStrike">
                <a:solidFill>
                  <a:srgbClr val="000000"/>
                </a:solidFill>
                <a:latin typeface="Symbol"/>
                <a:ea typeface="Symbol"/>
              </a:rPr>
              <a:t></a:t>
            </a:r>
            <a:r>
              <a:rPr b="0" lang="en-US" sz="3200" spc="-1" strike="noStrike">
                <a:solidFill>
                  <a:srgbClr val="000000"/>
                </a:solidFill>
                <a:latin typeface="Times New Roman"/>
              </a:rPr>
              <a:t> ionic. </a:t>
            </a:r>
            <a:endParaRPr b="0" lang="en-US" sz="3200" spc="-1" strike="noStrike">
              <a:solidFill>
                <a:srgbClr val="000000"/>
              </a:solidFill>
              <a:latin typeface="Times New Roman"/>
            </a:endParaRPr>
          </a:p>
          <a:p>
            <a:pPr marL="342720" indent="-342720">
              <a:spcBef>
                <a:spcPts val="4000"/>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H-O  (3.5 - 2.1) = 1.4 </a:t>
            </a:r>
            <a:r>
              <a:rPr b="0" lang="en-US" sz="3200" spc="-1" strike="noStrike">
                <a:solidFill>
                  <a:srgbClr val="000000"/>
                </a:solidFill>
                <a:latin typeface="Symbol"/>
                <a:ea typeface="Symbol"/>
              </a:rPr>
              <a:t></a:t>
            </a:r>
            <a:r>
              <a:rPr b="0" lang="en-US" sz="3200" spc="-1" strike="noStrike">
                <a:solidFill>
                  <a:srgbClr val="000000"/>
                </a:solidFill>
                <a:latin typeface="Times New Roman"/>
              </a:rPr>
              <a:t> polar covalent.</a:t>
            </a:r>
            <a:endParaRPr b="0" lang="en-US" sz="3200" spc="-1" strike="noStrike">
              <a:solidFill>
                <a:srgbClr val="000000"/>
              </a:solidFill>
              <a:latin typeface="Times New Roman"/>
            </a:endParaRPr>
          </a:p>
        </p:txBody>
      </p:sp>
      <p:grpSp>
        <p:nvGrpSpPr>
          <p:cNvPr id="1207" name="Group 3"/>
          <p:cNvGrpSpPr/>
          <p:nvPr/>
        </p:nvGrpSpPr>
        <p:grpSpPr>
          <a:xfrm>
            <a:off x="1200240" y="1981080"/>
            <a:ext cx="766800" cy="235080"/>
            <a:chOff x="1200240" y="1981080"/>
            <a:chExt cx="766800" cy="235080"/>
          </a:xfrm>
        </p:grpSpPr>
        <p:sp>
          <p:nvSpPr>
            <p:cNvPr id="1208" name="Line 4"/>
            <p:cNvSpPr/>
            <p:nvPr/>
          </p:nvSpPr>
          <p:spPr>
            <a:xfrm flipV="1">
              <a:off x="1200240" y="2082960"/>
              <a:ext cx="766800" cy="2880"/>
            </a:xfrm>
            <a:prstGeom prst="line">
              <a:avLst/>
            </a:prstGeom>
            <a:ln w="12600">
              <a:solidFill>
                <a:srgbClr val="ff0000"/>
              </a:solidFill>
              <a:miter/>
              <a:tailEnd len="med" type="triangle" w="med"/>
            </a:ln>
          </p:spPr>
          <p:style>
            <a:lnRef idx="0"/>
            <a:fillRef idx="0"/>
            <a:effectRef idx="0"/>
            <a:fontRef idx="minor"/>
          </p:style>
        </p:sp>
        <p:sp>
          <p:nvSpPr>
            <p:cNvPr id="1209" name="Line 5"/>
            <p:cNvSpPr/>
            <p:nvPr/>
          </p:nvSpPr>
          <p:spPr>
            <a:xfrm flipH="1">
              <a:off x="1292400" y="1981080"/>
              <a:ext cx="2880" cy="235080"/>
            </a:xfrm>
            <a:prstGeom prst="line">
              <a:avLst/>
            </a:prstGeom>
            <a:ln w="12600">
              <a:solidFill>
                <a:srgbClr val="ff0000"/>
              </a:solidFill>
              <a:miter/>
            </a:ln>
          </p:spPr>
          <p:style>
            <a:lnRef idx="0"/>
            <a:fillRef idx="0"/>
            <a:effectRef idx="0"/>
            <a:fontRef idx="minor"/>
          </p:style>
        </p:sp>
      </p:grpSp>
      <p:grpSp>
        <p:nvGrpSpPr>
          <p:cNvPr id="1210" name="Group 6"/>
          <p:cNvGrpSpPr/>
          <p:nvPr/>
        </p:nvGrpSpPr>
        <p:grpSpPr>
          <a:xfrm>
            <a:off x="1123920" y="4876920"/>
            <a:ext cx="766800" cy="234720"/>
            <a:chOff x="1123920" y="4876920"/>
            <a:chExt cx="766800" cy="234720"/>
          </a:xfrm>
        </p:grpSpPr>
        <p:sp>
          <p:nvSpPr>
            <p:cNvPr id="1211" name="Line 7"/>
            <p:cNvSpPr/>
            <p:nvPr/>
          </p:nvSpPr>
          <p:spPr>
            <a:xfrm flipV="1">
              <a:off x="1123920" y="4978080"/>
              <a:ext cx="766800" cy="3240"/>
            </a:xfrm>
            <a:prstGeom prst="line">
              <a:avLst/>
            </a:prstGeom>
            <a:ln w="12600">
              <a:solidFill>
                <a:srgbClr val="ff0000"/>
              </a:solidFill>
              <a:miter/>
              <a:tailEnd len="med" type="triangle" w="med"/>
            </a:ln>
          </p:spPr>
          <p:style>
            <a:lnRef idx="0"/>
            <a:fillRef idx="0"/>
            <a:effectRef idx="0"/>
            <a:fontRef idx="minor"/>
          </p:style>
        </p:sp>
        <p:sp>
          <p:nvSpPr>
            <p:cNvPr id="1212" name="Line 8"/>
            <p:cNvSpPr/>
            <p:nvPr/>
          </p:nvSpPr>
          <p:spPr>
            <a:xfrm flipH="1">
              <a:off x="1215720" y="4876920"/>
              <a:ext cx="3240" cy="234720"/>
            </a:xfrm>
            <a:prstGeom prst="line">
              <a:avLst/>
            </a:prstGeom>
            <a:ln w="12600">
              <a:solidFill>
                <a:srgbClr val="ff0000"/>
              </a:solidFill>
              <a:miter/>
            </a:ln>
          </p:spPr>
          <p:style>
            <a:lnRef idx="0"/>
            <a:fillRef idx="0"/>
            <a:effectRef idx="0"/>
            <a:fontRef idx="minor"/>
          </p:style>
        </p:sp>
      </p:grpSp>
    </p:spTree>
  </p:cSld>
  <p:transition>
    <p:fade thruBlk="true"/>
  </p:transition>
</p:sld>
</file>

<file path=ppt/slides/slide8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13"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214"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EEE54C24-B4C2-4123-A474-89E1FC4AEF1E}"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215" name="TextShape 3"/>
          <p:cNvSpPr txBox="1"/>
          <p:nvPr/>
        </p:nvSpPr>
        <p:spPr>
          <a:xfrm>
            <a:off x="685800" y="285480"/>
            <a:ext cx="7772400" cy="1143000"/>
          </a:xfrm>
          <a:prstGeom prst="rect">
            <a:avLst/>
          </a:prstGeom>
          <a:noFill/>
          <a:ln>
            <a:noFill/>
          </a:ln>
        </p:spPr>
        <p:txBody>
          <a:bodyPr lIns="90360" rIns="90360" tIns="44280" bIns="44280"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Polarity of Molecules</a:t>
            </a:r>
            <a:endParaRPr b="0" lang="en-US" sz="4400" spc="-1" strike="noStrike">
              <a:solidFill>
                <a:srgbClr val="9900ff"/>
              </a:solidFill>
              <a:latin typeface="Times New Roman"/>
            </a:endParaRPr>
          </a:p>
        </p:txBody>
      </p:sp>
      <p:sp>
        <p:nvSpPr>
          <p:cNvPr id="1216" name="TextShape 4"/>
          <p:cNvSpPr txBox="1"/>
          <p:nvPr/>
        </p:nvSpPr>
        <p:spPr>
          <a:xfrm>
            <a:off x="709560" y="1493640"/>
            <a:ext cx="7772400" cy="4601880"/>
          </a:xfrm>
          <a:prstGeom prst="rect">
            <a:avLst/>
          </a:prstGeom>
          <a:noFill/>
          <a:ln>
            <a:noFill/>
          </a:ln>
        </p:spPr>
        <p:txBody>
          <a:bodyPr lIns="90360" rIns="90360" tIns="44280" bIns="44280">
            <a:normAutofit/>
          </a:bodyPr>
          <a:p>
            <a:pPr marL="533160" indent="-53316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In order for a molecule to be polar it must:</a:t>
            </a:r>
            <a:endParaRPr b="0" lang="en-US" sz="3200" spc="-1" strike="noStrike">
              <a:solidFill>
                <a:srgbClr val="000000"/>
              </a:solidFill>
              <a:latin typeface="Times New Roman"/>
            </a:endParaRPr>
          </a:p>
          <a:p>
            <a:pPr lvl="1" marL="914400" indent="-457200">
              <a:spcBef>
                <a:spcPts val="697"/>
              </a:spcBef>
              <a:tabLst>
                <a:tab algn="l" pos="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1.</a:t>
            </a:r>
            <a:r>
              <a:rPr b="0" lang="en-US" sz="2800" spc="-1" strike="noStrike">
                <a:solidFill>
                  <a:srgbClr val="000000"/>
                </a:solidFill>
                <a:latin typeface="Times New Roman"/>
              </a:rPr>
              <a:t>	</a:t>
            </a:r>
            <a:r>
              <a:rPr b="0" lang="en-US" sz="2800" spc="-1" strike="noStrike">
                <a:solidFill>
                  <a:srgbClr val="000000"/>
                </a:solidFill>
                <a:latin typeface="Times New Roman"/>
              </a:rPr>
              <a:t>Have polar bonds.</a:t>
            </a:r>
            <a:endParaRPr b="0" lang="en-US" sz="2800" spc="-1" strike="noStrike">
              <a:solidFill>
                <a:srgbClr val="000000"/>
              </a:solidFill>
              <a:latin typeface="Times New Roman"/>
            </a:endParaRPr>
          </a:p>
          <a:p>
            <a:pPr lvl="2" marL="1295280" indent="-380880">
              <a:spcBef>
                <a:spcPts val="598"/>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Electronegativity difference—theory.</a:t>
            </a:r>
            <a:endParaRPr b="0" lang="en-US" sz="2400" spc="-1" strike="noStrike">
              <a:solidFill>
                <a:srgbClr val="000000"/>
              </a:solidFill>
              <a:latin typeface="Times New Roman"/>
            </a:endParaRPr>
          </a:p>
          <a:p>
            <a:pPr lvl="2" marL="1295280" indent="-380880">
              <a:spcBef>
                <a:spcPts val="598"/>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Bond dipole moments—measured.</a:t>
            </a:r>
            <a:endParaRPr b="0" lang="en-US" sz="2400" spc="-1" strike="noStrike">
              <a:solidFill>
                <a:srgbClr val="000000"/>
              </a:solidFill>
              <a:latin typeface="Times New Roman"/>
            </a:endParaRPr>
          </a:p>
          <a:p>
            <a:pPr lvl="1" marL="914400" indent="-457200">
              <a:spcBef>
                <a:spcPts val="697"/>
              </a:spcBef>
              <a:tabLst>
                <a:tab algn="l" pos="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Times New Roman"/>
              </a:rPr>
              <a:t>2.</a:t>
            </a:r>
            <a:r>
              <a:rPr b="0" lang="en-US" sz="2800" spc="-1" strike="noStrike">
                <a:solidFill>
                  <a:srgbClr val="000000"/>
                </a:solidFill>
                <a:latin typeface="Times New Roman"/>
              </a:rPr>
              <a:t>	</a:t>
            </a:r>
            <a:r>
              <a:rPr b="0" lang="en-US" sz="2800" spc="-1" strike="noStrike">
                <a:solidFill>
                  <a:srgbClr val="000000"/>
                </a:solidFill>
                <a:latin typeface="Times New Roman"/>
              </a:rPr>
              <a:t>Have an unsymmetrical shape.</a:t>
            </a:r>
            <a:endParaRPr b="0" lang="en-US" sz="2800" spc="-1" strike="noStrike">
              <a:solidFill>
                <a:srgbClr val="000000"/>
              </a:solidFill>
              <a:latin typeface="Times New Roman"/>
            </a:endParaRPr>
          </a:p>
          <a:p>
            <a:pPr lvl="2" marL="1295280" indent="-380880">
              <a:spcBef>
                <a:spcPts val="598"/>
              </a:spcBef>
              <a:buClr>
                <a:srgbClr val="000000"/>
              </a:buClr>
              <a:buFont typeface="Wingdings" charset="2"/>
              <a:buChar char=""/>
              <a:tabLst>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Vector addition.</a:t>
            </a:r>
            <a:endParaRPr b="0" lang="en-US" sz="2400" spc="-1" strike="noStrike">
              <a:solidFill>
                <a:srgbClr val="000000"/>
              </a:solidFill>
              <a:latin typeface="Times New Roman"/>
            </a:endParaRPr>
          </a:p>
          <a:p>
            <a:pPr marL="533160" indent="-53316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Polarity effects the intermolecular forces of attraction.</a:t>
            </a:r>
            <a:endParaRPr b="0" lang="en-US" sz="3200" spc="-1" strike="noStrike">
              <a:solidFill>
                <a:srgbClr val="000000"/>
              </a:solidFill>
              <a:latin typeface="Times New Roman"/>
            </a:endParaRPr>
          </a:p>
        </p:txBody>
      </p:sp>
    </p:spTree>
  </p:cSld>
  <p:transition>
    <p:fade thruBlk="true"/>
  </p:transition>
</p:sld>
</file>

<file path=ppt/slides/slide8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17" name="TextShape 1"/>
          <p:cNvSpPr txBox="1"/>
          <p:nvPr/>
        </p:nvSpPr>
        <p:spPr>
          <a:xfrm>
            <a:off x="304560" y="304560"/>
            <a:ext cx="84582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Molecule Polarity</a:t>
            </a:r>
            <a:endParaRPr b="0" lang="en-US" sz="4400" spc="-1" strike="noStrike">
              <a:solidFill>
                <a:srgbClr val="9900ff"/>
              </a:solidFill>
              <a:latin typeface="Times New Roman"/>
            </a:endParaRPr>
          </a:p>
        </p:txBody>
      </p:sp>
      <p:sp>
        <p:nvSpPr>
          <p:cNvPr id="1218" name="CustomShape 2"/>
          <p:cNvSpPr/>
          <p:nvPr/>
        </p:nvSpPr>
        <p:spPr>
          <a:xfrm>
            <a:off x="1828800" y="4495680"/>
            <a:ext cx="5867280" cy="15570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The O—C bond is polar.  The bonding  electrons are pulled equally toward both O ends of the molecule.  The net result is a nonpolar molecule.</a:t>
            </a:r>
            <a:endParaRPr b="0" lang="en-US" sz="2400" spc="-1" strike="noStrike">
              <a:solidFill>
                <a:srgbClr val="000000"/>
              </a:solidFill>
              <a:latin typeface="Times New Roman"/>
            </a:endParaRPr>
          </a:p>
        </p:txBody>
      </p:sp>
      <p:pic>
        <p:nvPicPr>
          <p:cNvPr id="1219" name="Picture 4" descr="10_04-29UN[1]"/>
          <p:cNvPicPr/>
          <p:nvPr/>
        </p:nvPicPr>
        <p:blipFill>
          <a:blip r:embed="rId1"/>
          <a:stretch/>
        </p:blipFill>
        <p:spPr>
          <a:xfrm>
            <a:off x="990720" y="1676520"/>
            <a:ext cx="7365960" cy="2619360"/>
          </a:xfrm>
          <a:prstGeom prst="rect">
            <a:avLst/>
          </a:prstGeom>
          <a:ln>
            <a:noFill/>
          </a:ln>
        </p:spPr>
      </p:pic>
      <p:sp>
        <p:nvSpPr>
          <p:cNvPr id="1220" name="CustomShape 3"/>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221" name="CustomShape 4"/>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EF5E159A-0E3D-4DB7-9B07-9D1DA53F9130}"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3"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44"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61DEFC9D-1419-4B6C-BEC6-4B75C0FFF3A3}" type="slidenum">
              <a:rPr b="0" lang="en-US" sz="1400" spc="-1" strike="noStrike">
                <a:solidFill>
                  <a:srgbClr val="000000"/>
                </a:solidFill>
                <a:latin typeface="Times New Roman"/>
              </a:rPr>
              <a:t>8</a:t>
            </a:fld>
            <a:endParaRPr b="0" lang="en-US" sz="1400" spc="-1" strike="noStrike">
              <a:solidFill>
                <a:srgbClr val="000000"/>
              </a:solidFill>
              <a:latin typeface="Times New Roman"/>
            </a:endParaRPr>
          </a:p>
        </p:txBody>
      </p:sp>
      <p:sp>
        <p:nvSpPr>
          <p:cNvPr id="145" name="TextShape 3"/>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9900ff"/>
                </a:solidFill>
                <a:latin typeface="Times New Roman"/>
              </a:rPr>
              <a:t>Practice—Show How the Electrons Are Transferred and the Bond Is Formed When Na Reacts with S, Continued.</a:t>
            </a:r>
            <a:endParaRPr b="0" lang="en-US" sz="2800" spc="-1" strike="noStrike">
              <a:solidFill>
                <a:srgbClr val="9900ff"/>
              </a:solidFill>
              <a:latin typeface="Times New Roman"/>
            </a:endParaRPr>
          </a:p>
        </p:txBody>
      </p:sp>
      <mc:AlternateContent>
        <mc:Choice xmlns:a14="http://schemas.microsoft.com/office/drawing/2010/main" Requires="a14">
          <p:sp>
            <p:nvSpPr>
              <p:cNvPr id="146" name="Formula 4"/>
              <p:cNvSpPr txBox="1"/>
              <p:nvPr/>
            </p:nvSpPr>
            <p:spPr>
              <a:xfrm>
                <a:off x="2057400" y="2209680"/>
                <a:ext cx="5029200" cy="3159360"/>
              </a:xfrm>
              <a:prstGeom prst="rect">
                <a:avLst/>
              </a:prstGeom>
            </p:spPr>
            <p:txBody>
              <a:bodyPr/>
              <a:p>
                <a14:m>
                  <m:oMath xmlns:m="http://schemas.openxmlformats.org/officeDocument/2006/math">
                    <m:eqArr>
                      <m:e>
                        <m:r>
                          <m:t xml:space="preserve">2</m:t>
                        </m:r>
                        <m:m>
                          <m:mr>
                            <m:e/>
                            <m:e/>
                            <m:e/>
                          </m:mr>
                          <m:mr>
                            <m:e/>
                            <m:e>
                              <m:r>
                                <m:rPr>
                                  <m:lit/>
                                  <m:nor/>
                                </m:rPr>
                                <m:t xml:space="preserve">Na</m:t>
                              </m:r>
                            </m:e>
                            <m:e/>
                          </m:mr>
                          <m:mr>
                            <m:e/>
                            <m:e/>
                            <m:e/>
                          </m:mr>
                        </m:m>
                        <m:r>
                          <m:rPr>
                            <m:lit/>
                            <m:nor/>
                          </m:rPr>
                          <m:t xml:space="preserve">   </m:t>
                        </m:r>
                        <m:acc>
                          <m:accPr>
                            <m:chr m:val="⃗"/>
                          </m:accPr>
                          <m:e/>
                        </m:acc>
                        <m:r>
                          <m:rPr>
                            <m:lit/>
                            <m:nor/>
                          </m:rPr>
                          <m:t xml:space="preserve">  2  </m:t>
                        </m:r>
                        <m:m>
                          <m:mr>
                            <m:e/>
                            <m:e/>
                            <m:e/>
                          </m:mr>
                          <m:mr>
                            <m:e/>
                            <m:e>
                              <m:sSup>
                                <m:e>
                                  <m:r>
                                    <m:rPr>
                                      <m:lit/>
                                      <m:nor/>
                                    </m:rPr>
                                    <m:t xml:space="preserve">Na</m:t>
                                  </m:r>
                                </m:e>
                                <m:sup>
                                  <m:r>
                                    <m:t xml:space="preserve">+</m:t>
                                  </m:r>
                                </m:sup>
                              </m:sSup>
                            </m:e>
                            <m:e/>
                          </m:mr>
                          <m:mr>
                            <m:e/>
                            <m:e/>
                            <m:e/>
                          </m:mr>
                        </m:m>
                        <m:r>
                          <m:rPr>
                            <m:lit/>
                            <m:nor/>
                          </m:rPr>
                          <m:t xml:space="preserve">  </m:t>
                        </m:r>
                        <m:r>
                          <m:t xml:space="preserve">+</m:t>
                        </m:r>
                        <m:sSup>
                          <m:e>
                            <m:r>
                              <m:rPr>
                                <m:lit/>
                                <m:nor/>
                              </m:rPr>
                              <m:t xml:space="preserve"> 2 e</m:t>
                            </m:r>
                          </m:e>
                          <m:sup>
                            <m:r>
                              <m:t xml:space="preserve">−</m:t>
                            </m:r>
                          </m:sup>
                        </m:sSup>
                      </m:e>
                      <m:e/>
                      <m:e/>
                      <m:e>
                        <m:m>
                          <m:mr>
                            <m:e/>
                            <m:e>
                              <m:r>
                                <m:t xml:space="preserve">⋅</m:t>
                              </m:r>
                            </m:e>
                            <m:e/>
                          </m:mr>
                          <m:mr>
                            <m:e>
                              <m:eqArr>
                                <m:e/>
                                <m:e/>
                              </m:eqArr>
                            </m:e>
                            <m:e>
                              <m:r>
                                <m:t xml:space="preserve">S</m:t>
                              </m:r>
                            </m:e>
                            <m:e/>
                          </m:mr>
                          <m:mr>
                            <m:e/>
                            <m:e/>
                            <m:e/>
                          </m:mr>
                        </m:m>
                        <m:r>
                          <m:rPr>
                            <m:lit/>
                            <m:nor/>
                          </m:rPr>
                          <m:t xml:space="preserve">  </m:t>
                        </m:r>
                        <m:r>
                          <m:t xml:space="preserve">+</m:t>
                        </m:r>
                        <m:sSup>
                          <m:e>
                            <m:r>
                              <m:rPr>
                                <m:lit/>
                                <m:nor/>
                              </m:rPr>
                              <m:t xml:space="preserve"> 2 e</m:t>
                            </m:r>
                          </m:e>
                          <m:sup>
                            <m:r>
                              <m:t xml:space="preserve">−</m:t>
                            </m:r>
                          </m:sup>
                        </m:sSup>
                        <m:r>
                          <m:rPr>
                            <m:lit/>
                            <m:nor/>
                          </m:rPr>
                          <m:t xml:space="preserve">   </m:t>
                        </m:r>
                        <m:acc>
                          <m:accPr>
                            <m:chr m:val="⃗"/>
                          </m:accPr>
                          <m:e/>
                        </m:acc>
                        <m:r>
                          <m:rPr>
                            <m:lit/>
                            <m:nor/>
                          </m:rPr>
                          <m:t xml:space="preserve">  </m:t>
                        </m:r>
                        <m:sSup>
                          <m:e>
                            <m:d>
                              <m:dPr>
                                <m:begChr m:val="["/>
                                <m:endChr m:val="]"/>
                              </m:dPr>
                              <m:e>
                                <m:r>
                                  <m:rPr>
                                    <m:lit/>
                                    <m:nor/>
                                  </m:rPr>
                                  <m:t xml:space="preserve">  </m:t>
                                </m:r>
                                <m:m>
                                  <m:mr>
                                    <m:e/>
                                    <m:e>
                                      <m:r>
                                        <m:t xml:space="preserve">⋅</m:t>
                                      </m:r>
                                    </m:e>
                                    <m:e/>
                                  </m:mr>
                                  <m:mr>
                                    <m:e>
                                      <m:eqArr>
                                        <m:e/>
                                        <m:e/>
                                      </m:eqArr>
                                    </m:e>
                                    <m:e>
                                      <m:r>
                                        <m:t xml:space="preserve">S</m:t>
                                      </m:r>
                                    </m:e>
                                    <m:e>
                                      <m:eqArr>
                                        <m:e/>
                                        <m:e/>
                                      </m:eqArr>
                                    </m:e>
                                  </m:mr>
                                  <m:mr>
                                    <m:e/>
                                    <m:e>
                                      <m:r>
                                        <m:t xml:space="preserve">⋅</m:t>
                                      </m:r>
                                    </m:e>
                                    <m:e/>
                                  </m:mr>
                                </m:m>
                              </m:e>
                            </m:d>
                          </m:e>
                          <m:sup>
                            <m:r>
                              <m:rPr>
                                <m:lit/>
                                <m:nor/>
                              </m:rPr>
                              <m:t xml:space="preserve">2-</m:t>
                            </m:r>
                          </m:sup>
                        </m:sSup>
                        <m:r>
                          <m:rPr>
                            <m:lit/>
                            <m:nor/>
                          </m:rPr>
                          <m:t xml:space="preserve">  </m:t>
                        </m:r>
                      </m:e>
                    </m:eqArr>
                  </m:oMath>
                </a14:m>
              </a:p>
            </p:txBody>
          </p:sp>
        </mc:Choice>
        <mc:Fallback/>
      </mc:AlternateContent>
    </p:spTree>
  </p:cSld>
  <p:transition>
    <p:fade thruBlk="true"/>
  </p:transition>
  <p:timing>
    <p:tnLst>
      <p:par>
        <p:cTn id="57" dur="indefinite" restart="never" nodeType="tmRoot">
          <p:childTnLst>
            <p:seq>
              <p:cTn id="58" dur="indefinite" nodeType="mainSeq">
                <p:childTnLst>
                  <p:par>
                    <p:cTn id="59" fill="hold">
                      <p:stCondLst>
                        <p:cond delay="indefinite"/>
                      </p:stCondLst>
                      <p:childTnLst>
                        <p:par>
                          <p:cTn id="60" fill="hold">
                            <p:stCondLst>
                              <p:cond delay="0"/>
                            </p:stCondLst>
                            <p:childTnLst>
                              <p:par>
                                <p:cTn id="61" nodeType="clickEffect" fill="hold" presetClass="entr" presetID="22" presetSubtype="4">
                                  <p:stCondLst>
                                    <p:cond delay="0"/>
                                  </p:stCondLst>
                                  <p:childTnLst>
                                    <p:set>
                                      <p:cBhvr>
                                        <p:cTn id="62" dur="1" fill="hold">
                                          <p:stCondLst>
                                            <p:cond delay="0"/>
                                          </p:stCondLst>
                                        </p:cTn>
                                        <p:tgtEl>
                                          <p:spTgt spid="146"/>
                                        </p:tgtEl>
                                        <p:attrNameLst>
                                          <p:attrName>style.visibility</p:attrName>
                                        </p:attrNameLst>
                                      </p:cBhvr>
                                      <p:to>
                                        <p:strVal val="visible"/>
                                      </p:to>
                                    </p:set>
                                    <p:animEffect filter="wipe(down)" transition="in">
                                      <p:cBhvr additive="repl">
                                        <p:cTn id="63" dur="500"/>
                                        <p:tgtEl>
                                          <p:spTgt spid="14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22" name="TextShape 1"/>
          <p:cNvSpPr txBox="1"/>
          <p:nvPr/>
        </p:nvSpPr>
        <p:spPr>
          <a:xfrm>
            <a:off x="304560" y="304560"/>
            <a:ext cx="84582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Molecule Polarity, Continued</a:t>
            </a:r>
            <a:endParaRPr b="0" lang="en-US" sz="4400" spc="-1" strike="noStrike">
              <a:solidFill>
                <a:srgbClr val="9900ff"/>
              </a:solidFill>
              <a:latin typeface="Times New Roman"/>
            </a:endParaRPr>
          </a:p>
        </p:txBody>
      </p:sp>
      <p:sp>
        <p:nvSpPr>
          <p:cNvPr id="1223" name="CustomShape 2"/>
          <p:cNvSpPr/>
          <p:nvPr/>
        </p:nvSpPr>
        <p:spPr>
          <a:xfrm>
            <a:off x="1905120" y="4495680"/>
            <a:ext cx="5562360" cy="15570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sp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The H—O bond is polar.  Both sets of bonding electrons are pulled toward the O end of the molecule.  The net result is a polar molecule.</a:t>
            </a:r>
            <a:endParaRPr b="0" lang="en-US" sz="2400" spc="-1" strike="noStrike">
              <a:solidFill>
                <a:srgbClr val="000000"/>
              </a:solidFill>
              <a:latin typeface="Times New Roman"/>
            </a:endParaRPr>
          </a:p>
        </p:txBody>
      </p:sp>
      <p:pic>
        <p:nvPicPr>
          <p:cNvPr id="1224" name="Picture 4" descr="10_04-30UN[1]"/>
          <p:cNvPicPr/>
          <p:nvPr/>
        </p:nvPicPr>
        <p:blipFill>
          <a:blip r:embed="rId1"/>
          <a:stretch/>
        </p:blipFill>
        <p:spPr>
          <a:xfrm>
            <a:off x="1523880" y="1198440"/>
            <a:ext cx="5867640" cy="3170520"/>
          </a:xfrm>
          <a:prstGeom prst="rect">
            <a:avLst/>
          </a:prstGeom>
          <a:ln>
            <a:noFill/>
          </a:ln>
        </p:spPr>
      </p:pic>
      <p:sp>
        <p:nvSpPr>
          <p:cNvPr id="1225" name="CustomShape 3"/>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226" name="CustomShape 4"/>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599400BD-92AF-4343-8E91-4BB1FC595B65}"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sld>
</file>

<file path=ppt/slides/slide9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27" name="TextShape 1"/>
          <p:cNvSpPr txBox="1"/>
          <p:nvPr/>
        </p:nvSpPr>
        <p:spPr>
          <a:xfrm>
            <a:off x="685800" y="1519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Polar Covalent Bonds and Electronegativity</a:t>
            </a:r>
            <a:endParaRPr b="0" lang="en-US" sz="4400" spc="-1" strike="noStrike">
              <a:solidFill>
                <a:srgbClr val="9900ff"/>
              </a:solidFill>
              <a:latin typeface="Times New Roman"/>
            </a:endParaRPr>
          </a:p>
        </p:txBody>
      </p:sp>
      <p:sp>
        <p:nvSpPr>
          <p:cNvPr id="1228" name="CustomShape 2"/>
          <p:cNvSpPr/>
          <p:nvPr/>
        </p:nvSpPr>
        <p:spPr>
          <a:xfrm>
            <a:off x="68580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Prentice Hall © 2007</a:t>
            </a:r>
            <a:endParaRPr b="0" lang="en-US" sz="1400" spc="-1" strike="noStrike">
              <a:solidFill>
                <a:srgbClr val="000000"/>
              </a:solidFill>
              <a:latin typeface="Times New Roman"/>
            </a:endParaRPr>
          </a:p>
        </p:txBody>
      </p:sp>
      <p:sp>
        <p:nvSpPr>
          <p:cNvPr id="1229" name="CustomShape 3"/>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Chapter Five</a:t>
            </a:r>
            <a:endParaRPr b="0" lang="en-US" sz="1400" spc="-1" strike="noStrike">
              <a:solidFill>
                <a:srgbClr val="000000"/>
              </a:solidFill>
              <a:latin typeface="Times New Roman"/>
            </a:endParaRPr>
          </a:p>
        </p:txBody>
      </p:sp>
      <p:sp>
        <p:nvSpPr>
          <p:cNvPr id="1230" name="CustomShape 4"/>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7482DE38-A94E-4C5D-B771-446502A01981}"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pic>
        <p:nvPicPr>
          <p:cNvPr id="1231" name="Picture 3" descr=""/>
          <p:cNvPicPr/>
          <p:nvPr/>
        </p:nvPicPr>
        <p:blipFill>
          <a:blip r:embed="rId1"/>
          <a:srcRect l="0" t="0" r="0" b="36047"/>
          <a:stretch/>
        </p:blipFill>
        <p:spPr>
          <a:xfrm>
            <a:off x="838080" y="2895480"/>
            <a:ext cx="7721640" cy="3703680"/>
          </a:xfrm>
          <a:prstGeom prst="rect">
            <a:avLst/>
          </a:prstGeom>
          <a:ln>
            <a:noFill/>
          </a:ln>
        </p:spPr>
      </p:pic>
      <p:sp>
        <p:nvSpPr>
          <p:cNvPr id="1232" name="CustomShape 5"/>
          <p:cNvSpPr/>
          <p:nvPr/>
        </p:nvSpPr>
        <p:spPr>
          <a:xfrm>
            <a:off x="152280" y="1371600"/>
            <a:ext cx="8839440" cy="11912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sp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Calibri"/>
              </a:rPr>
              <a:t>This is a picture (EPM) of a chloromethane.  The red area is a high concentration of electrons, and blue means low concentration of electrons. </a:t>
            </a:r>
            <a:endParaRPr b="0" lang="en-US" sz="2400" spc="-1" strike="noStrike">
              <a:solidFill>
                <a:srgbClr val="000000"/>
              </a:solidFill>
              <a:latin typeface="Times New Roman"/>
            </a:endParaRPr>
          </a:p>
        </p:txBody>
      </p:sp>
    </p:spTree>
  </p:cSld>
  <mc:AlternateContent>
    <mc:Choice Requires="p14">
      <p:transition spd="slow" p14:dur="2000">
        <p:fade thruBlk="true"/>
      </p:transition>
    </mc:Choice>
    <mc:Fallback>
      <p:transition spd="slow">
        <p:fade thruBlk="true"/>
      </p:transition>
    </mc:Fallback>
  </mc:AlternateContent>
</p:sld>
</file>

<file path=ppt/slides/slide9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33" name="TextShape 1"/>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Polar Covalent Bonds and Electronegativity</a:t>
            </a:r>
            <a:endParaRPr b="0" lang="en-US" sz="4400" spc="-1" strike="noStrike">
              <a:solidFill>
                <a:srgbClr val="9900ff"/>
              </a:solidFill>
              <a:latin typeface="Times New Roman"/>
            </a:endParaRPr>
          </a:p>
        </p:txBody>
      </p:sp>
      <p:sp>
        <p:nvSpPr>
          <p:cNvPr id="1234" name="TextShape 2"/>
          <p:cNvSpPr txBox="1"/>
          <p:nvPr/>
        </p:nvSpPr>
        <p:spPr>
          <a:xfrm>
            <a:off x="685800" y="1981080"/>
            <a:ext cx="7772400" cy="4114800"/>
          </a:xfrm>
          <a:prstGeom prst="rect">
            <a:avLst/>
          </a:prstGeom>
          <a:noFill/>
          <a:ln>
            <a:noFill/>
          </a:ln>
        </p:spPr>
        <p:txBody>
          <a:bodyPr>
            <a:normAutofit/>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What causes the electrons to congregate onto different atoms?</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3200" spc="-1" strike="noStrike">
              <a:solidFill>
                <a:srgbClr val="000000"/>
              </a:solidFill>
              <a:latin typeface="Times New Roman"/>
            </a:endParaRPr>
          </a:p>
        </p:txBody>
      </p:sp>
      <p:sp>
        <p:nvSpPr>
          <p:cNvPr id="1235" name="CustomShape 3"/>
          <p:cNvSpPr/>
          <p:nvPr/>
        </p:nvSpPr>
        <p:spPr>
          <a:xfrm>
            <a:off x="68580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Prentice Hall © 2007</a:t>
            </a:r>
            <a:endParaRPr b="0" lang="en-US" sz="1400" spc="-1" strike="noStrike">
              <a:solidFill>
                <a:srgbClr val="000000"/>
              </a:solidFill>
              <a:latin typeface="Times New Roman"/>
            </a:endParaRPr>
          </a:p>
        </p:txBody>
      </p:sp>
      <p:sp>
        <p:nvSpPr>
          <p:cNvPr id="1236" name="CustomShape 4"/>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Chapter Five</a:t>
            </a:r>
            <a:endParaRPr b="0" lang="en-US" sz="1400" spc="-1" strike="noStrike">
              <a:solidFill>
                <a:srgbClr val="000000"/>
              </a:solidFill>
              <a:latin typeface="Times New Roman"/>
            </a:endParaRPr>
          </a:p>
        </p:txBody>
      </p:sp>
      <p:sp>
        <p:nvSpPr>
          <p:cNvPr id="1237" name="CustomShape 5"/>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8612995D-FCDB-48E8-9794-FE41E667B166}" type="slidenum">
              <a:rPr b="0" lang="en-US" sz="1400" spc="-1" strike="noStrike">
                <a:solidFill>
                  <a:srgbClr val="000000"/>
                </a:solidFill>
                <a:latin typeface="Times New Roman"/>
              </a:rPr>
              <a:t>92</a:t>
            </a:fld>
            <a:endParaRPr b="0" lang="en-US" sz="1400" spc="-1" strike="noStrike">
              <a:solidFill>
                <a:srgbClr val="000000"/>
              </a:solidFill>
              <a:latin typeface="Times New Roman"/>
            </a:endParaRPr>
          </a:p>
        </p:txBody>
      </p:sp>
      <p:pic>
        <p:nvPicPr>
          <p:cNvPr id="1238" name="Picture 2" descr=""/>
          <p:cNvPicPr/>
          <p:nvPr/>
        </p:nvPicPr>
        <p:blipFill>
          <a:blip r:embed="rId1"/>
          <a:srcRect l="0" t="22000" r="0" b="35866"/>
          <a:stretch/>
        </p:blipFill>
        <p:spPr>
          <a:xfrm>
            <a:off x="76320" y="3124080"/>
            <a:ext cx="8921520" cy="2819520"/>
          </a:xfrm>
          <a:prstGeom prst="rect">
            <a:avLst/>
          </a:prstGeom>
          <a:ln>
            <a:noFill/>
          </a:ln>
        </p:spPr>
      </p:pic>
    </p:spTree>
  </p:cSld>
  <mc:AlternateContent>
    <mc:Choice Requires="p14">
      <p:transition spd="slow" p14:dur="2000">
        <p:fade thruBlk="true"/>
      </p:transition>
    </mc:Choice>
    <mc:Fallback>
      <p:transition spd="slow">
        <p:fade thruBlk="true"/>
      </p:transition>
    </mc:Fallback>
  </mc:AlternateContent>
</p:sld>
</file>

<file path=ppt/slides/slide9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39" name="CustomShape 1"/>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Chapter Five</a:t>
            </a:r>
            <a:endParaRPr b="0" lang="en-US" sz="1400" spc="-1" strike="noStrike">
              <a:solidFill>
                <a:srgbClr val="000000"/>
              </a:solidFill>
              <a:latin typeface="Times New Roman"/>
            </a:endParaRPr>
          </a:p>
        </p:txBody>
      </p:sp>
      <p:sp>
        <p:nvSpPr>
          <p:cNvPr id="1240"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E1E8790A-282B-4DD4-80C9-9D12ED250D68}"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241" name="TextShape 3"/>
          <p:cNvSpPr txBox="1"/>
          <p:nvPr/>
        </p:nvSpPr>
        <p:spPr>
          <a:xfrm>
            <a:off x="152280" y="228240"/>
            <a:ext cx="8839440" cy="3048120"/>
          </a:xfrm>
          <a:prstGeom prst="rect">
            <a:avLst/>
          </a:prstGeom>
          <a:noFill/>
          <a:ln>
            <a:noFill/>
          </a:ln>
        </p:spPr>
        <p:txBody>
          <a:bodyPr>
            <a:normAutofit fontScale="65000"/>
          </a:bodyPr>
          <a:p>
            <a:pPr marL="350640" indent="-350640">
              <a:spcBef>
                <a:spcPts val="799"/>
              </a:spcBef>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	</a:t>
            </a:r>
            <a:r>
              <a:rPr b="0" lang="en-US" sz="3200" spc="-1" strike="noStrike">
                <a:solidFill>
                  <a:srgbClr val="000000"/>
                </a:solidFill>
                <a:latin typeface="Times New Roman"/>
              </a:rPr>
              <a:t>Atoms like chlorine want electrons more then hydrogen.  As chlorine pulls electrons away from they hydrogen atom, a charge builds up on the chlorine.  Instead of sharing electrons-equally-the molecule begins to look, like an ionic compound.  The chemistry term is the molecule has a dipole moment and is said to be polar; just like earth has a North and South Pole.</a:t>
            </a:r>
            <a:endParaRPr b="0" lang="en-US" sz="3200" spc="-1" strike="noStrike">
              <a:solidFill>
                <a:srgbClr val="000000"/>
              </a:solidFill>
              <a:latin typeface="Times New Roman"/>
            </a:endParaRPr>
          </a:p>
        </p:txBody>
      </p:sp>
      <p:pic>
        <p:nvPicPr>
          <p:cNvPr id="1242" name="Picture 5" descr="05_06UN09"/>
          <p:cNvPicPr/>
          <p:nvPr/>
        </p:nvPicPr>
        <p:blipFill>
          <a:blip r:embed="rId1"/>
          <a:stretch/>
        </p:blipFill>
        <p:spPr>
          <a:xfrm>
            <a:off x="2286000" y="4146480"/>
            <a:ext cx="4495680" cy="2711520"/>
          </a:xfrm>
          <a:prstGeom prst="rect">
            <a:avLst/>
          </a:prstGeom>
          <a:ln>
            <a:noFill/>
          </a:ln>
        </p:spPr>
      </p:pic>
    </p:spTree>
  </p:cSld>
  <mc:AlternateContent>
    <mc:Choice Requires="p14">
      <p:transition spd="slow" p14:dur="2000">
        <p:fade thruBlk="true"/>
      </p:transition>
    </mc:Choice>
    <mc:Fallback>
      <p:transition spd="slow">
        <p:fade thruBlk="true"/>
      </p:transition>
    </mc:Fallback>
  </mc:AlternateContent>
</p:sld>
</file>

<file path=ppt/slides/slide9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43" name="TextShape 1"/>
          <p:cNvSpPr txBox="1"/>
          <p:nvPr/>
        </p:nvSpPr>
        <p:spPr>
          <a:xfrm>
            <a:off x="3276360" y="228240"/>
            <a:ext cx="563868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Ultimately</a:t>
            </a:r>
            <a:endParaRPr b="0" lang="en-US" sz="4400" spc="-1" strike="noStrike">
              <a:solidFill>
                <a:srgbClr val="9900ff"/>
              </a:solidFill>
              <a:latin typeface="Times New Roman"/>
            </a:endParaRPr>
          </a:p>
        </p:txBody>
      </p:sp>
      <p:sp>
        <p:nvSpPr>
          <p:cNvPr id="1244" name="TextShape 2"/>
          <p:cNvSpPr txBox="1"/>
          <p:nvPr/>
        </p:nvSpPr>
        <p:spPr>
          <a:xfrm>
            <a:off x="152280" y="456840"/>
            <a:ext cx="3810240" cy="3429000"/>
          </a:xfrm>
          <a:prstGeom prst="rect">
            <a:avLst/>
          </a:prstGeom>
          <a:noFill/>
          <a:ln>
            <a:noFill/>
          </a:ln>
        </p:spPr>
        <p:txBody>
          <a:bodyPr>
            <a:normAutofit fontScale="94000"/>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Molecules can attract each other.  This may not seem like much, but this is how DNA is held together. This helps scientists</a:t>
            </a:r>
            <a:endParaRPr b="0" lang="en-US" sz="3200" spc="-1" strike="noStrike">
              <a:solidFill>
                <a:srgbClr val="000000"/>
              </a:solidFill>
              <a:latin typeface="Times New Roman"/>
            </a:endParaRPr>
          </a:p>
        </p:txBody>
      </p:sp>
      <p:sp>
        <p:nvSpPr>
          <p:cNvPr id="1245" name="CustomShape 3"/>
          <p:cNvSpPr/>
          <p:nvPr/>
        </p:nvSpPr>
        <p:spPr>
          <a:xfrm>
            <a:off x="68580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Prentice Hall © 2007</a:t>
            </a:r>
            <a:endParaRPr b="0" lang="en-US" sz="1400" spc="-1" strike="noStrike">
              <a:solidFill>
                <a:srgbClr val="000000"/>
              </a:solidFill>
              <a:latin typeface="Times New Roman"/>
            </a:endParaRPr>
          </a:p>
        </p:txBody>
      </p:sp>
      <p:sp>
        <p:nvSpPr>
          <p:cNvPr id="1246" name="CustomShape 4"/>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Chapter Five</a:t>
            </a:r>
            <a:endParaRPr b="0" lang="en-US" sz="1400" spc="-1" strike="noStrike">
              <a:solidFill>
                <a:srgbClr val="000000"/>
              </a:solidFill>
              <a:latin typeface="Times New Roman"/>
            </a:endParaRPr>
          </a:p>
        </p:txBody>
      </p:sp>
      <p:sp>
        <p:nvSpPr>
          <p:cNvPr id="1247" name="CustomShape 5"/>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69BFC202-C928-4A09-BFDF-9BE1FE6132E4}" type="slidenum">
              <a:rPr b="0" lang="en-US" sz="1400" spc="-1" strike="noStrike">
                <a:solidFill>
                  <a:srgbClr val="000000"/>
                </a:solidFill>
                <a:latin typeface="Times New Roman"/>
              </a:rPr>
              <a:t>94</a:t>
            </a:fld>
            <a:endParaRPr b="0" lang="en-US" sz="1400" spc="-1" strike="noStrike">
              <a:solidFill>
                <a:srgbClr val="000000"/>
              </a:solidFill>
              <a:latin typeface="Times New Roman"/>
            </a:endParaRPr>
          </a:p>
        </p:txBody>
      </p:sp>
      <p:pic>
        <p:nvPicPr>
          <p:cNvPr id="1248" name="Picture 2" descr=""/>
          <p:cNvPicPr/>
          <p:nvPr/>
        </p:nvPicPr>
        <p:blipFill>
          <a:blip r:embed="rId1"/>
          <a:srcRect l="0" t="0" r="0" b="40598"/>
          <a:stretch/>
        </p:blipFill>
        <p:spPr>
          <a:xfrm>
            <a:off x="3886200" y="1523880"/>
            <a:ext cx="5130720" cy="2286000"/>
          </a:xfrm>
          <a:prstGeom prst="rect">
            <a:avLst/>
          </a:prstGeom>
          <a:ln>
            <a:noFill/>
          </a:ln>
        </p:spPr>
      </p:pic>
      <p:sp>
        <p:nvSpPr>
          <p:cNvPr id="1249" name="CustomShape 6"/>
          <p:cNvSpPr/>
          <p:nvPr/>
        </p:nvSpPr>
        <p:spPr>
          <a:xfrm>
            <a:off x="635040" y="4299120"/>
            <a:ext cx="7772400" cy="22269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spAutoFit/>
          </a:bodyPr>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Calibri"/>
              </a:rPr>
              <a:t>explain the differences in melting point, boiling point, as well as other physical properties.</a:t>
            </a:r>
            <a:endParaRPr b="0" lang="en-US" sz="2800" spc="-1" strike="noStrike">
              <a:solidFill>
                <a:srgbClr val="000000"/>
              </a:solidFill>
              <a:latin typeface="Times New Roman"/>
            </a:endParaRPr>
          </a:p>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2800" spc="-1" strike="noStrike">
              <a:solidFill>
                <a:srgbClr val="000000"/>
              </a:solidFill>
              <a:latin typeface="Times New Roman"/>
            </a:endParaRPr>
          </a:p>
          <a:p>
            <a:pP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800" spc="-1" strike="noStrike">
                <a:solidFill>
                  <a:srgbClr val="000000"/>
                </a:solidFill>
                <a:latin typeface="Calibri"/>
              </a:rPr>
              <a:t>So how do we predict this behavior?</a:t>
            </a:r>
            <a:endParaRPr b="0" lang="en-US" sz="2800" spc="-1" strike="noStrike">
              <a:solidFill>
                <a:srgbClr val="000000"/>
              </a:solidFill>
              <a:latin typeface="Times New Roman"/>
            </a:endParaRPr>
          </a:p>
        </p:txBody>
      </p:sp>
      <p:pic>
        <p:nvPicPr>
          <p:cNvPr id="1250" name="Picture 4" descr=""/>
          <p:cNvPicPr/>
          <p:nvPr/>
        </p:nvPicPr>
        <p:blipFill>
          <a:blip r:embed="rId2"/>
          <a:srcRect l="3998" t="0" r="68003" b="0"/>
          <a:stretch/>
        </p:blipFill>
        <p:spPr>
          <a:xfrm>
            <a:off x="7696080" y="3619440"/>
            <a:ext cx="1181160" cy="3162240"/>
          </a:xfrm>
          <a:prstGeom prst="rect">
            <a:avLst/>
          </a:prstGeom>
          <a:ln>
            <a:noFill/>
          </a:ln>
        </p:spPr>
      </p:pic>
    </p:spTree>
  </p:cSld>
  <mc:AlternateContent>
    <mc:Choice Requires="p14">
      <p:transition spd="slow" p14:dur="2000">
        <p:fade thruBlk="true"/>
      </p:transition>
    </mc:Choice>
    <mc:Fallback>
      <p:transition spd="slow">
        <p:fade thruBlk="true"/>
      </p:transition>
    </mc:Fallback>
  </mc:AlternateContent>
</p:sld>
</file>

<file path=ppt/slides/slide9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51" name="CustomShape 1"/>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252" name="CustomShape 2"/>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7AA7C650-26B4-4D9A-B14D-BCD76919BD3F}"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253" name="CustomShape 3"/>
          <p:cNvSpPr/>
          <p:nvPr/>
        </p:nvSpPr>
        <p:spPr>
          <a:xfrm>
            <a:off x="6708600" y="5105520"/>
            <a:ext cx="1433520" cy="8758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CH</a:t>
            </a:r>
            <a:r>
              <a:rPr b="0" lang="en-US" sz="2400" spc="-1" strike="noStrike" baseline="-25000">
                <a:solidFill>
                  <a:srgbClr val="000000"/>
                </a:solidFill>
                <a:latin typeface="Times New Roman"/>
              </a:rPr>
              <a:t>2</a:t>
            </a:r>
            <a:r>
              <a:rPr b="0" lang="en-US" sz="2400" spc="-1" strike="noStrike">
                <a:solidFill>
                  <a:srgbClr val="000000"/>
                </a:solidFill>
                <a:latin typeface="Times New Roman"/>
              </a:rPr>
              <a:t>Cl</a:t>
            </a:r>
            <a:r>
              <a:rPr b="0" lang="en-US" sz="2400" spc="-1" strike="noStrike" baseline="-25000">
                <a:solidFill>
                  <a:srgbClr val="000000"/>
                </a:solidFill>
                <a:latin typeface="Times New Roman"/>
              </a:rPr>
              <a:t>2</a:t>
            </a:r>
            <a:endParaRPr b="0" lang="en-US" sz="2400" spc="-1" strike="noStrike">
              <a:solidFill>
                <a:srgbClr val="000000"/>
              </a:solidFill>
              <a:latin typeface="Times New Roman"/>
            </a:endParaRPr>
          </a:p>
          <a:p>
            <a:pPr algn="ct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Symbol"/>
                <a:ea typeface="Symbol"/>
              </a:rPr>
              <a:t></a:t>
            </a:r>
            <a:r>
              <a:rPr b="0" lang="en-US" sz="2400" spc="-1" strike="noStrike">
                <a:solidFill>
                  <a:srgbClr val="000000"/>
                </a:solidFill>
                <a:latin typeface="Times New Roman"/>
              </a:rPr>
              <a:t> </a:t>
            </a:r>
            <a:r>
              <a:rPr b="0" lang="en-US" sz="2400" spc="-1" strike="noStrike">
                <a:solidFill>
                  <a:srgbClr val="000000"/>
                </a:solidFill>
                <a:latin typeface="Times New Roman"/>
              </a:rPr>
              <a:t>= 2.0 D </a:t>
            </a:r>
            <a:endParaRPr b="0" lang="en-US" sz="2400" spc="-1" strike="noStrike">
              <a:solidFill>
                <a:srgbClr val="000000"/>
              </a:solidFill>
              <a:latin typeface="Times New Roman"/>
            </a:endParaRPr>
          </a:p>
        </p:txBody>
      </p:sp>
      <p:sp>
        <p:nvSpPr>
          <p:cNvPr id="1254" name="CustomShape 4"/>
          <p:cNvSpPr/>
          <p:nvPr/>
        </p:nvSpPr>
        <p:spPr>
          <a:xfrm>
            <a:off x="1144440" y="5181480"/>
            <a:ext cx="1357560" cy="8758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wrap="none" lIns="90000" rIns="90000" tIns="46800" bIns="46800">
            <a:sp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Times New Roman"/>
              </a:rPr>
              <a:t>CCl</a:t>
            </a:r>
            <a:r>
              <a:rPr b="0" lang="en-US" sz="2400" spc="-1" strike="noStrike" baseline="-25000">
                <a:solidFill>
                  <a:srgbClr val="000000"/>
                </a:solidFill>
                <a:latin typeface="Times New Roman"/>
              </a:rPr>
              <a:t>4</a:t>
            </a:r>
            <a:endParaRPr b="0" lang="en-US" sz="2400" spc="-1" strike="noStrike">
              <a:solidFill>
                <a:srgbClr val="000000"/>
              </a:solidFill>
              <a:latin typeface="Times New Roman"/>
            </a:endParaRPr>
          </a:p>
          <a:p>
            <a:pPr algn="ctr">
              <a:lnSpc>
                <a:spcPct val="100000"/>
              </a:lnSpc>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2400" spc="-1" strike="noStrike">
                <a:solidFill>
                  <a:srgbClr val="000000"/>
                </a:solidFill>
                <a:latin typeface="Symbol"/>
                <a:ea typeface="Symbol"/>
              </a:rPr>
              <a:t></a:t>
            </a:r>
            <a:r>
              <a:rPr b="0" lang="en-US" sz="2400" spc="-1" strike="noStrike">
                <a:solidFill>
                  <a:srgbClr val="000000"/>
                </a:solidFill>
                <a:latin typeface="Times New Roman"/>
              </a:rPr>
              <a:t> </a:t>
            </a:r>
            <a:r>
              <a:rPr b="0" lang="en-US" sz="2400" spc="-1" strike="noStrike">
                <a:solidFill>
                  <a:srgbClr val="000000"/>
                </a:solidFill>
                <a:latin typeface="Times New Roman"/>
              </a:rPr>
              <a:t>= 0.0 D</a:t>
            </a:r>
            <a:endParaRPr b="0" lang="en-US" sz="2400" spc="-1" strike="noStrike">
              <a:solidFill>
                <a:srgbClr val="000000"/>
              </a:solidFill>
              <a:latin typeface="Times New Roman"/>
            </a:endParaRPr>
          </a:p>
        </p:txBody>
      </p:sp>
      <p:graphicFrame>
        <p:nvGraphicFramePr>
          <p:cNvPr id="1255" name="Object 5"/>
          <p:cNvGraphicFramePr/>
          <p:nvPr/>
        </p:nvGraphicFramePr>
        <p:xfrm>
          <a:off x="533520" y="2666880"/>
          <a:ext cx="2793960" cy="2419560"/>
        </p:xfrm>
        <a:graphic>
          <a:graphicData uri="http://schemas.openxmlformats.org/presentationml/2006/ole">
            <p:oleObj r:id="rId1" spid="">
              <p:embed/>
            </p:oleObj>
          </a:graphicData>
        </a:graphic>
      </p:graphicFrame>
      <p:graphicFrame>
        <p:nvGraphicFramePr>
          <p:cNvPr id="1256" name="Object 6"/>
          <p:cNvGraphicFramePr/>
          <p:nvPr/>
        </p:nvGraphicFramePr>
        <p:xfrm>
          <a:off x="6095880" y="2514600"/>
          <a:ext cx="2425680" cy="2527200"/>
        </p:xfrm>
        <a:graphic>
          <a:graphicData uri="http://schemas.openxmlformats.org/presentationml/2006/ole">
            <p:oleObj r:id="rId2" spid="">
              <p:embed/>
            </p:oleObj>
          </a:graphicData>
        </a:graphic>
      </p:graphicFrame>
      <p:grpSp>
        <p:nvGrpSpPr>
          <p:cNvPr id="1257" name="Group 7"/>
          <p:cNvGrpSpPr/>
          <p:nvPr/>
        </p:nvGrpSpPr>
        <p:grpSpPr>
          <a:xfrm>
            <a:off x="1001880" y="685800"/>
            <a:ext cx="1817640" cy="1538280"/>
            <a:chOff x="1001880" y="685800"/>
            <a:chExt cx="1817640" cy="1538280"/>
          </a:xfrm>
        </p:grpSpPr>
        <p:graphicFrame>
          <p:nvGraphicFramePr>
            <p:cNvPr id="1258" name="Object 8"/>
            <p:cNvGraphicFramePr/>
            <p:nvPr/>
          </p:nvGraphicFramePr>
          <p:xfrm>
            <a:off x="1066680" y="685800"/>
            <a:ext cx="1752840" cy="1538280"/>
          </p:xfrm>
          <a:graphic>
            <a:graphicData uri="http://schemas.openxmlformats.org/presentationml/2006/ole">
              <p:oleObj r:id="rId3" spid="">
                <p:embed/>
              </p:oleObj>
            </a:graphicData>
          </a:graphic>
        </p:graphicFrame>
        <p:grpSp>
          <p:nvGrpSpPr>
            <p:cNvPr id="1259" name="Group 9"/>
            <p:cNvGrpSpPr/>
            <p:nvPr/>
          </p:nvGrpSpPr>
          <p:grpSpPr>
            <a:xfrm>
              <a:off x="1752480" y="838080"/>
              <a:ext cx="152280" cy="533520"/>
              <a:chOff x="1752480" y="838080"/>
              <a:chExt cx="152280" cy="533520"/>
            </a:xfrm>
          </p:grpSpPr>
          <p:sp>
            <p:nvSpPr>
              <p:cNvPr id="1260" name="Line 10"/>
              <p:cNvSpPr/>
              <p:nvPr/>
            </p:nvSpPr>
            <p:spPr>
              <a:xfrm flipV="1">
                <a:off x="1828440" y="838080"/>
                <a:ext cx="0" cy="533520"/>
              </a:xfrm>
              <a:prstGeom prst="line">
                <a:avLst/>
              </a:prstGeom>
              <a:ln w="19080">
                <a:solidFill>
                  <a:srgbClr val="0066ff"/>
                </a:solidFill>
                <a:miter/>
                <a:tailEnd len="med" type="triangle" w="med"/>
              </a:ln>
            </p:spPr>
            <p:style>
              <a:lnRef idx="0"/>
              <a:fillRef idx="0"/>
              <a:effectRef idx="0"/>
              <a:fontRef idx="minor"/>
            </p:style>
          </p:sp>
          <p:sp>
            <p:nvSpPr>
              <p:cNvPr id="1261" name="Line 11"/>
              <p:cNvSpPr/>
              <p:nvPr/>
            </p:nvSpPr>
            <p:spPr>
              <a:xfrm>
                <a:off x="1752480" y="1295280"/>
                <a:ext cx="152280" cy="0"/>
              </a:xfrm>
              <a:prstGeom prst="line">
                <a:avLst/>
              </a:prstGeom>
              <a:ln w="19080">
                <a:solidFill>
                  <a:srgbClr val="0066ff"/>
                </a:solidFill>
                <a:miter/>
              </a:ln>
            </p:spPr>
            <p:style>
              <a:lnRef idx="0"/>
              <a:fillRef idx="0"/>
              <a:effectRef idx="0"/>
              <a:fontRef idx="minor"/>
            </p:style>
          </p:sp>
        </p:grpSp>
        <p:grpSp>
          <p:nvGrpSpPr>
            <p:cNvPr id="1262" name="Group 12"/>
            <p:cNvGrpSpPr/>
            <p:nvPr/>
          </p:nvGrpSpPr>
          <p:grpSpPr>
            <a:xfrm>
              <a:off x="2180160" y="1353600"/>
              <a:ext cx="439920" cy="321120"/>
              <a:chOff x="2180160" y="1353600"/>
              <a:chExt cx="439920" cy="321120"/>
            </a:xfrm>
          </p:grpSpPr>
          <p:sp>
            <p:nvSpPr>
              <p:cNvPr id="1263" name="Line 13"/>
              <p:cNvSpPr/>
              <p:nvPr/>
            </p:nvSpPr>
            <p:spPr>
              <a:xfrm>
                <a:off x="2180160" y="1373400"/>
                <a:ext cx="439920" cy="301320"/>
              </a:xfrm>
              <a:prstGeom prst="line">
                <a:avLst/>
              </a:prstGeom>
              <a:ln w="19080">
                <a:solidFill>
                  <a:srgbClr val="0066ff"/>
                </a:solidFill>
                <a:miter/>
                <a:tailEnd len="med" type="triangle" w="med"/>
              </a:ln>
            </p:spPr>
            <p:style>
              <a:lnRef idx="0"/>
              <a:fillRef idx="0"/>
              <a:effectRef idx="0"/>
              <a:fontRef idx="minor"/>
            </p:style>
          </p:sp>
          <p:sp>
            <p:nvSpPr>
              <p:cNvPr id="1264" name="Line 14"/>
              <p:cNvSpPr/>
              <p:nvPr/>
            </p:nvSpPr>
            <p:spPr>
              <a:xfrm flipH="1">
                <a:off x="2199960" y="1353600"/>
                <a:ext cx="86040" cy="125640"/>
              </a:xfrm>
              <a:prstGeom prst="line">
                <a:avLst/>
              </a:prstGeom>
              <a:ln w="19080">
                <a:solidFill>
                  <a:srgbClr val="0066ff"/>
                </a:solidFill>
                <a:miter/>
              </a:ln>
            </p:spPr>
            <p:style>
              <a:lnRef idx="0"/>
              <a:fillRef idx="0"/>
              <a:effectRef idx="0"/>
              <a:fontRef idx="minor"/>
            </p:style>
          </p:sp>
        </p:grpSp>
        <p:grpSp>
          <p:nvGrpSpPr>
            <p:cNvPr id="1265" name="Group 15"/>
            <p:cNvGrpSpPr/>
            <p:nvPr/>
          </p:nvGrpSpPr>
          <p:grpSpPr>
            <a:xfrm>
              <a:off x="1622160" y="1736280"/>
              <a:ext cx="392400" cy="375480"/>
              <a:chOff x="1622160" y="1736280"/>
              <a:chExt cx="392400" cy="375480"/>
            </a:xfrm>
          </p:grpSpPr>
          <p:sp>
            <p:nvSpPr>
              <p:cNvPr id="1266" name="CustomShape 16"/>
              <p:cNvSpPr/>
              <p:nvPr/>
            </p:nvSpPr>
            <p:spPr>
              <a:xfrm flipV="1" rot="13158000">
                <a:off x="1809720" y="1658160"/>
                <a:ext cx="360" cy="530640"/>
              </a:xfrm>
              <a:custGeom>
                <a:avLst/>
                <a:gdLst/>
                <a:ahLst/>
                <a:rect l="l" t="t" r="r" b="b"/>
                <a:pathLst>
                  <a:path w="21600" h="21600">
                    <a:moveTo>
                      <a:pt x="0" y="0"/>
                    </a:moveTo>
                    <a:lnTo>
                      <a:pt x="21600" y="21600"/>
                    </a:lnTo>
                  </a:path>
                </a:pathLst>
              </a:custGeom>
              <a:noFill/>
              <a:ln w="19080">
                <a:solidFill>
                  <a:srgbClr val="0066ff"/>
                </a:solidFill>
                <a:miter/>
                <a:tailEnd len="med" type="triangle" w="med"/>
              </a:ln>
            </p:spPr>
            <p:style>
              <a:lnRef idx="0"/>
              <a:fillRef idx="0"/>
              <a:effectRef idx="0"/>
              <a:fontRef idx="minor"/>
            </p:style>
          </p:sp>
          <p:sp>
            <p:nvSpPr>
              <p:cNvPr id="1267" name="Line 17"/>
              <p:cNvSpPr/>
              <p:nvPr/>
            </p:nvSpPr>
            <p:spPr>
              <a:xfrm flipH="1" flipV="1">
                <a:off x="1854360" y="1762200"/>
                <a:ext cx="160200" cy="137160"/>
              </a:xfrm>
              <a:prstGeom prst="line">
                <a:avLst/>
              </a:prstGeom>
              <a:ln w="28440">
                <a:solidFill>
                  <a:srgbClr val="0066ff"/>
                </a:solidFill>
                <a:miter/>
              </a:ln>
            </p:spPr>
            <p:style>
              <a:lnRef idx="0"/>
              <a:fillRef idx="0"/>
              <a:effectRef idx="0"/>
              <a:fontRef idx="minor"/>
            </p:style>
          </p:sp>
        </p:grpSp>
        <p:grpSp>
          <p:nvGrpSpPr>
            <p:cNvPr id="1268" name="Group 18"/>
            <p:cNvGrpSpPr/>
            <p:nvPr/>
          </p:nvGrpSpPr>
          <p:grpSpPr>
            <a:xfrm>
              <a:off x="1001880" y="1317240"/>
              <a:ext cx="510120" cy="218160"/>
              <a:chOff x="1001880" y="1317240"/>
              <a:chExt cx="510120" cy="218160"/>
            </a:xfrm>
          </p:grpSpPr>
          <p:sp>
            <p:nvSpPr>
              <p:cNvPr id="1269" name="CustomShape 19"/>
              <p:cNvSpPr/>
              <p:nvPr/>
            </p:nvSpPr>
            <p:spPr>
              <a:xfrm flipV="1" rot="15183000">
                <a:off x="1256760" y="1114560"/>
                <a:ext cx="360" cy="510120"/>
              </a:xfrm>
              <a:custGeom>
                <a:avLst/>
                <a:gdLst/>
                <a:ahLst/>
                <a:rect l="l" t="t" r="r" b="b"/>
                <a:pathLst>
                  <a:path w="21600" h="21600">
                    <a:moveTo>
                      <a:pt x="0" y="0"/>
                    </a:moveTo>
                    <a:lnTo>
                      <a:pt x="21600" y="21600"/>
                    </a:lnTo>
                  </a:path>
                </a:pathLst>
              </a:custGeom>
              <a:noFill/>
              <a:ln w="19080">
                <a:solidFill>
                  <a:srgbClr val="0066ff"/>
                </a:solidFill>
                <a:miter/>
                <a:tailEnd len="med" type="triangle" w="med"/>
              </a:ln>
            </p:spPr>
            <p:style>
              <a:lnRef idx="0"/>
              <a:fillRef idx="0"/>
              <a:effectRef idx="0"/>
              <a:fontRef idx="minor"/>
            </p:style>
          </p:sp>
          <p:sp>
            <p:nvSpPr>
              <p:cNvPr id="1270" name="Line 20"/>
              <p:cNvSpPr/>
              <p:nvPr/>
            </p:nvSpPr>
            <p:spPr>
              <a:xfrm flipV="1">
                <a:off x="1390320" y="1317240"/>
                <a:ext cx="24480" cy="218160"/>
              </a:xfrm>
              <a:prstGeom prst="line">
                <a:avLst/>
              </a:prstGeom>
              <a:ln w="19080">
                <a:solidFill>
                  <a:srgbClr val="0066ff"/>
                </a:solidFill>
                <a:miter/>
              </a:ln>
            </p:spPr>
            <p:style>
              <a:lnRef idx="0"/>
              <a:fillRef idx="0"/>
              <a:effectRef idx="0"/>
              <a:fontRef idx="minor"/>
            </p:style>
          </p:sp>
        </p:grpSp>
      </p:grpSp>
      <p:grpSp>
        <p:nvGrpSpPr>
          <p:cNvPr id="1271" name="Group 21"/>
          <p:cNvGrpSpPr/>
          <p:nvPr/>
        </p:nvGrpSpPr>
        <p:grpSpPr>
          <a:xfrm>
            <a:off x="6553080" y="685800"/>
            <a:ext cx="1524240" cy="1441440"/>
            <a:chOff x="6553080" y="685800"/>
            <a:chExt cx="1524240" cy="1441440"/>
          </a:xfrm>
        </p:grpSpPr>
        <p:graphicFrame>
          <p:nvGraphicFramePr>
            <p:cNvPr id="1272" name="Object 22"/>
            <p:cNvGraphicFramePr/>
            <p:nvPr/>
          </p:nvGraphicFramePr>
          <p:xfrm>
            <a:off x="6553080" y="685800"/>
            <a:ext cx="1524240" cy="1441440"/>
          </p:xfrm>
          <a:graphic>
            <a:graphicData uri="http://schemas.openxmlformats.org/presentationml/2006/ole">
              <p:oleObj r:id="rId4" spid="">
                <p:embed/>
              </p:oleObj>
            </a:graphicData>
          </a:graphic>
        </p:graphicFrame>
        <p:grpSp>
          <p:nvGrpSpPr>
            <p:cNvPr id="1273" name="Group 23"/>
            <p:cNvGrpSpPr/>
            <p:nvPr/>
          </p:nvGrpSpPr>
          <p:grpSpPr>
            <a:xfrm>
              <a:off x="7501320" y="1364760"/>
              <a:ext cx="465840" cy="289440"/>
              <a:chOff x="7501320" y="1364760"/>
              <a:chExt cx="465840" cy="289440"/>
            </a:xfrm>
          </p:grpSpPr>
          <p:sp>
            <p:nvSpPr>
              <p:cNvPr id="1274" name="Line 24"/>
              <p:cNvSpPr/>
              <p:nvPr/>
            </p:nvSpPr>
            <p:spPr>
              <a:xfrm>
                <a:off x="7501320" y="1393560"/>
                <a:ext cx="465840" cy="260640"/>
              </a:xfrm>
              <a:prstGeom prst="line">
                <a:avLst/>
              </a:prstGeom>
              <a:ln w="19080">
                <a:solidFill>
                  <a:srgbClr val="0066ff"/>
                </a:solidFill>
                <a:miter/>
                <a:tailEnd len="med" type="triangle" w="med"/>
              </a:ln>
            </p:spPr>
            <p:style>
              <a:lnRef idx="0"/>
              <a:fillRef idx="0"/>
              <a:effectRef idx="0"/>
              <a:fontRef idx="minor"/>
            </p:style>
          </p:sp>
          <p:sp>
            <p:nvSpPr>
              <p:cNvPr id="1275" name="Line 25"/>
              <p:cNvSpPr/>
              <p:nvPr/>
            </p:nvSpPr>
            <p:spPr>
              <a:xfrm flipH="1">
                <a:off x="7530840" y="1364760"/>
                <a:ext cx="74160" cy="132840"/>
              </a:xfrm>
              <a:prstGeom prst="line">
                <a:avLst/>
              </a:prstGeom>
              <a:ln w="19080">
                <a:solidFill>
                  <a:srgbClr val="0066ff"/>
                </a:solidFill>
                <a:miter/>
              </a:ln>
            </p:spPr>
            <p:style>
              <a:lnRef idx="0"/>
              <a:fillRef idx="0"/>
              <a:effectRef idx="0"/>
              <a:fontRef idx="minor"/>
            </p:style>
          </p:sp>
        </p:grpSp>
        <p:grpSp>
          <p:nvGrpSpPr>
            <p:cNvPr id="1276" name="Group 26"/>
            <p:cNvGrpSpPr/>
            <p:nvPr/>
          </p:nvGrpSpPr>
          <p:grpSpPr>
            <a:xfrm>
              <a:off x="7010280" y="761760"/>
              <a:ext cx="152280" cy="533160"/>
              <a:chOff x="7010280" y="761760"/>
              <a:chExt cx="152280" cy="533160"/>
            </a:xfrm>
          </p:grpSpPr>
          <p:sp>
            <p:nvSpPr>
              <p:cNvPr id="1277" name="Line 27"/>
              <p:cNvSpPr/>
              <p:nvPr/>
            </p:nvSpPr>
            <p:spPr>
              <a:xfrm flipV="1">
                <a:off x="7086240" y="761760"/>
                <a:ext cx="0" cy="533160"/>
              </a:xfrm>
              <a:prstGeom prst="line">
                <a:avLst/>
              </a:prstGeom>
              <a:ln w="19080">
                <a:solidFill>
                  <a:srgbClr val="0066ff"/>
                </a:solidFill>
                <a:miter/>
                <a:tailEnd len="med" type="triangle" w="med"/>
              </a:ln>
            </p:spPr>
            <p:style>
              <a:lnRef idx="0"/>
              <a:fillRef idx="0"/>
              <a:effectRef idx="0"/>
              <a:fontRef idx="minor"/>
            </p:style>
          </p:sp>
          <p:sp>
            <p:nvSpPr>
              <p:cNvPr id="1278" name="Line 28"/>
              <p:cNvSpPr/>
              <p:nvPr/>
            </p:nvSpPr>
            <p:spPr>
              <a:xfrm>
                <a:off x="7010280" y="1218960"/>
                <a:ext cx="152280" cy="0"/>
              </a:xfrm>
              <a:prstGeom prst="line">
                <a:avLst/>
              </a:prstGeom>
              <a:ln w="19080">
                <a:solidFill>
                  <a:srgbClr val="0066ff"/>
                </a:solidFill>
                <a:miter/>
              </a:ln>
            </p:spPr>
            <p:style>
              <a:lnRef idx="0"/>
              <a:fillRef idx="0"/>
              <a:effectRef idx="0"/>
              <a:fontRef idx="minor"/>
            </p:style>
          </p:sp>
        </p:grpSp>
        <p:grpSp>
          <p:nvGrpSpPr>
            <p:cNvPr id="1279" name="Group 29"/>
            <p:cNvGrpSpPr/>
            <p:nvPr/>
          </p:nvGrpSpPr>
          <p:grpSpPr>
            <a:xfrm>
              <a:off x="7040880" y="1626480"/>
              <a:ext cx="218520" cy="308520"/>
              <a:chOff x="7040880" y="1626480"/>
              <a:chExt cx="218520" cy="308520"/>
            </a:xfrm>
          </p:grpSpPr>
          <p:sp>
            <p:nvSpPr>
              <p:cNvPr id="1280" name="Line 30"/>
              <p:cNvSpPr/>
              <p:nvPr/>
            </p:nvSpPr>
            <p:spPr>
              <a:xfrm flipV="1">
                <a:off x="7112520" y="1626480"/>
                <a:ext cx="146880" cy="308520"/>
              </a:xfrm>
              <a:prstGeom prst="line">
                <a:avLst/>
              </a:prstGeom>
              <a:ln w="9360">
                <a:solidFill>
                  <a:srgbClr val="0066ff"/>
                </a:solidFill>
                <a:miter/>
                <a:tailEnd len="med" type="triangle" w="med"/>
              </a:ln>
            </p:spPr>
            <p:style>
              <a:lnRef idx="0"/>
              <a:fillRef idx="0"/>
              <a:effectRef idx="0"/>
              <a:fontRef idx="minor"/>
            </p:style>
          </p:sp>
          <p:sp>
            <p:nvSpPr>
              <p:cNvPr id="1281" name="Line 31"/>
              <p:cNvSpPr/>
              <p:nvPr/>
            </p:nvSpPr>
            <p:spPr>
              <a:xfrm>
                <a:off x="7040880" y="1894320"/>
                <a:ext cx="165600" cy="2160"/>
              </a:xfrm>
              <a:prstGeom prst="line">
                <a:avLst/>
              </a:prstGeom>
              <a:ln w="9360">
                <a:solidFill>
                  <a:srgbClr val="0066ff"/>
                </a:solidFill>
                <a:miter/>
              </a:ln>
            </p:spPr>
            <p:style>
              <a:lnRef idx="0"/>
              <a:fillRef idx="0"/>
              <a:effectRef idx="0"/>
              <a:fontRef idx="minor"/>
            </p:style>
          </p:sp>
        </p:grpSp>
        <p:grpSp>
          <p:nvGrpSpPr>
            <p:cNvPr id="1282" name="Group 32"/>
            <p:cNvGrpSpPr/>
            <p:nvPr/>
          </p:nvGrpSpPr>
          <p:grpSpPr>
            <a:xfrm>
              <a:off x="6700680" y="1379160"/>
              <a:ext cx="345960" cy="130320"/>
              <a:chOff x="6700680" y="1379160"/>
              <a:chExt cx="345960" cy="130320"/>
            </a:xfrm>
          </p:grpSpPr>
          <p:sp>
            <p:nvSpPr>
              <p:cNvPr id="1283" name="Line 33"/>
              <p:cNvSpPr/>
              <p:nvPr/>
            </p:nvSpPr>
            <p:spPr>
              <a:xfrm flipV="1">
                <a:off x="6714000" y="1382760"/>
                <a:ext cx="332640" cy="77400"/>
              </a:xfrm>
              <a:prstGeom prst="line">
                <a:avLst/>
              </a:prstGeom>
              <a:ln w="9360">
                <a:solidFill>
                  <a:srgbClr val="0066ff"/>
                </a:solidFill>
                <a:miter/>
                <a:tailEnd len="med" type="triangle" w="med"/>
              </a:ln>
            </p:spPr>
            <p:style>
              <a:lnRef idx="0"/>
              <a:fillRef idx="0"/>
              <a:effectRef idx="0"/>
              <a:fontRef idx="minor"/>
            </p:style>
          </p:sp>
          <p:sp>
            <p:nvSpPr>
              <p:cNvPr id="1284" name="Line 34"/>
              <p:cNvSpPr/>
              <p:nvPr/>
            </p:nvSpPr>
            <p:spPr>
              <a:xfrm>
                <a:off x="6700680" y="1379160"/>
                <a:ext cx="101880" cy="130320"/>
              </a:xfrm>
              <a:prstGeom prst="line">
                <a:avLst/>
              </a:prstGeom>
              <a:ln w="9360">
                <a:solidFill>
                  <a:srgbClr val="0066ff"/>
                </a:solidFill>
                <a:miter/>
              </a:ln>
            </p:spPr>
            <p:style>
              <a:lnRef idx="0"/>
              <a:fillRef idx="0"/>
              <a:effectRef idx="0"/>
              <a:fontRef idx="minor"/>
            </p:style>
          </p:sp>
        </p:grpSp>
      </p:grpSp>
      <p:sp>
        <p:nvSpPr>
          <p:cNvPr id="1285" name="TextShape 35"/>
          <p:cNvSpPr txBox="1"/>
          <p:nvPr/>
        </p:nvSpPr>
        <p:spPr>
          <a:xfrm>
            <a:off x="685800" y="6091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000" spc="-1" strike="noStrike">
                <a:solidFill>
                  <a:srgbClr val="9900ff"/>
                </a:solidFill>
                <a:latin typeface="Times New Roman"/>
              </a:rPr>
              <a:t>Dipole</a:t>
            </a:r>
            <a:br/>
            <a:r>
              <a:rPr b="0" lang="en-US" sz="4000" spc="-1" strike="noStrike">
                <a:solidFill>
                  <a:srgbClr val="9900ff"/>
                </a:solidFill>
                <a:latin typeface="Times New Roman"/>
              </a:rPr>
              <a:t>Moment</a:t>
            </a:r>
            <a:endParaRPr b="0" lang="en-US" sz="4000" spc="-1" strike="noStrike">
              <a:solidFill>
                <a:srgbClr val="9900ff"/>
              </a:solidFill>
              <a:latin typeface="Times New Roman"/>
            </a:endParaRPr>
          </a:p>
        </p:txBody>
      </p:sp>
    </p:spTree>
  </p:cSld>
  <p:transition>
    <p:fade thruBlk="true"/>
  </p:transition>
</p:sld>
</file>

<file path=ppt/slides/slide9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86" name="CustomShape 1"/>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43D25F94-C2E1-4E59-9AF2-AF1A1799A897}"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287" name="TextShape 2"/>
          <p:cNvSpPr txBox="1"/>
          <p:nvPr/>
        </p:nvSpPr>
        <p:spPr>
          <a:xfrm>
            <a:off x="685800" y="151920"/>
            <a:ext cx="77724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4400" spc="-1" strike="noStrike">
                <a:solidFill>
                  <a:srgbClr val="9900ff"/>
                </a:solidFill>
                <a:latin typeface="Times New Roman"/>
              </a:rPr>
              <a:t>Adding Dipole Moments</a:t>
            </a:r>
            <a:endParaRPr b="0" lang="en-US" sz="4400" spc="-1" strike="noStrike">
              <a:solidFill>
                <a:srgbClr val="9900ff"/>
              </a:solidFill>
              <a:latin typeface="Times New Roman"/>
            </a:endParaRPr>
          </a:p>
        </p:txBody>
      </p:sp>
      <p:pic>
        <p:nvPicPr>
          <p:cNvPr id="1288" name="Picture 8" descr=""/>
          <p:cNvPicPr/>
          <p:nvPr/>
        </p:nvPicPr>
        <p:blipFill>
          <a:blip r:embed="rId1"/>
          <a:stretch/>
        </p:blipFill>
        <p:spPr>
          <a:xfrm>
            <a:off x="1752480" y="1146240"/>
            <a:ext cx="5581800" cy="5711760"/>
          </a:xfrm>
          <a:prstGeom prst="rect">
            <a:avLst/>
          </a:prstGeom>
          <a:ln>
            <a:noFill/>
          </a:ln>
        </p:spPr>
      </p:pic>
    </p:spTree>
  </p:cSld>
  <p:transition>
    <p:fade thruBlk="true"/>
  </p:transition>
</p:sld>
</file>

<file path=ppt/slides/slide9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89" name="CustomShape 1"/>
          <p:cNvSpPr/>
          <p:nvPr/>
        </p:nvSpPr>
        <p:spPr>
          <a:xfrm>
            <a:off x="68580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Prentice Hall © 2007</a:t>
            </a:r>
            <a:endParaRPr b="0" lang="en-US" sz="1400" spc="-1" strike="noStrike">
              <a:solidFill>
                <a:srgbClr val="000000"/>
              </a:solidFill>
              <a:latin typeface="Times New Roman"/>
            </a:endParaRPr>
          </a:p>
        </p:txBody>
      </p:sp>
      <p:sp>
        <p:nvSpPr>
          <p:cNvPr id="1290" name="CustomShape 2"/>
          <p:cNvSpPr/>
          <p:nvPr/>
        </p:nvSpPr>
        <p:spPr>
          <a:xfrm>
            <a:off x="3352680" y="6248520"/>
            <a:ext cx="24386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Chapter Five</a:t>
            </a:r>
            <a:endParaRPr b="0" lang="en-US" sz="1400" spc="-1" strike="noStrike">
              <a:solidFill>
                <a:srgbClr val="000000"/>
              </a:solidFill>
              <a:latin typeface="Times New Roman"/>
            </a:endParaRPr>
          </a:p>
        </p:txBody>
      </p:sp>
      <p:sp>
        <p:nvSpPr>
          <p:cNvPr id="1291" name="CustomShape 3"/>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7D5F329B-E598-467A-A681-0BCEE144FD70}"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292" name="TextShape 4"/>
          <p:cNvSpPr txBox="1"/>
          <p:nvPr/>
        </p:nvSpPr>
        <p:spPr>
          <a:xfrm>
            <a:off x="457200" y="761760"/>
            <a:ext cx="8229600" cy="5368680"/>
          </a:xfrm>
          <a:prstGeom prst="rect">
            <a:avLst/>
          </a:prstGeom>
          <a:noFill/>
          <a:ln>
            <a:noFill/>
          </a:ln>
        </p:spPr>
        <p:txBody>
          <a:bodyPr>
            <a:normAutofit/>
          </a:bodyPr>
          <a:p>
            <a:pPr marL="569880" indent="-56988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Dipoles or polarity can be represented by an arrow pointing to the negative end of the molecule with a cross at the positive end resembling a + sign.</a:t>
            </a:r>
            <a:endParaRPr b="0" lang="en-US" sz="3200" spc="-1" strike="noStrike">
              <a:solidFill>
                <a:srgbClr val="000000"/>
              </a:solidFill>
              <a:latin typeface="Times New Roman"/>
            </a:endParaRPr>
          </a:p>
          <a:p>
            <a:pPr marL="569880" indent="-56988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Notice: the molecules have a “Pole,” like a North and South Pole.</a:t>
            </a:r>
            <a:endParaRPr b="0" lang="en-US" sz="3200" spc="-1" strike="noStrike">
              <a:solidFill>
                <a:srgbClr val="000000"/>
              </a:solidFill>
              <a:latin typeface="Times New Roman"/>
            </a:endParaRPr>
          </a:p>
        </p:txBody>
      </p:sp>
      <p:pic>
        <p:nvPicPr>
          <p:cNvPr id="1293" name="Picture 5" descr="05_07UN03"/>
          <p:cNvPicPr/>
          <p:nvPr/>
        </p:nvPicPr>
        <p:blipFill>
          <a:blip r:embed="rId1"/>
          <a:stretch/>
        </p:blipFill>
        <p:spPr>
          <a:xfrm>
            <a:off x="457200" y="2971800"/>
            <a:ext cx="8102520" cy="3144960"/>
          </a:xfrm>
          <a:prstGeom prst="rect">
            <a:avLst/>
          </a:prstGeom>
          <a:ln>
            <a:noFill/>
          </a:ln>
        </p:spPr>
      </p:pic>
    </p:spTree>
  </p:cSld>
  <mc:AlternateContent>
    <mc:Choice Requires="p14">
      <p:transition spd="slow" p14:dur="2000">
        <p:fade thruBlk="true"/>
      </p:transition>
    </mc:Choice>
    <mc:Fallback>
      <p:transition spd="slow">
        <p:fade thruBlk="true"/>
      </p:transition>
    </mc:Fallback>
  </mc:AlternateContent>
</p:sld>
</file>

<file path=ppt/slides/slide9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94" name="CustomShape 1"/>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F4900561-C704-42BE-A8F7-6C4CD10C7499}"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
        <p:nvSpPr>
          <p:cNvPr id="1295" name="CustomShape 2"/>
          <p:cNvSpPr/>
          <p:nvPr/>
        </p:nvSpPr>
        <p:spPr>
          <a:xfrm>
            <a:off x="4038480" y="1219320"/>
            <a:ext cx="914400" cy="914400"/>
          </a:xfrm>
          <a:prstGeom prst="rect">
            <a:avLst/>
          </a:prstGeom>
          <a:noFill/>
          <a:ln>
            <a:noFill/>
          </a:ln>
        </p:spPr>
        <p:style>
          <a:lnRef idx="0"/>
          <a:fillRef idx="0"/>
          <a:effectRef idx="0"/>
          <a:fontRef idx="minor"/>
        </p:style>
      </p:sp>
      <p:pic>
        <p:nvPicPr>
          <p:cNvPr id="1296" name="Picture 13" descr="05_07UN04"/>
          <p:cNvPicPr/>
          <p:nvPr/>
        </p:nvPicPr>
        <p:blipFill>
          <a:blip r:embed="rId1"/>
          <a:srcRect l="0" t="0" r="0" b="8865"/>
          <a:stretch/>
        </p:blipFill>
        <p:spPr>
          <a:xfrm>
            <a:off x="457200" y="3886200"/>
            <a:ext cx="8305920" cy="2743200"/>
          </a:xfrm>
          <a:prstGeom prst="rect">
            <a:avLst/>
          </a:prstGeom>
          <a:ln>
            <a:noFill/>
          </a:ln>
        </p:spPr>
      </p:pic>
      <p:sp>
        <p:nvSpPr>
          <p:cNvPr id="1297" name="TextShape 3"/>
          <p:cNvSpPr txBox="1"/>
          <p:nvPr/>
        </p:nvSpPr>
        <p:spPr>
          <a:xfrm>
            <a:off x="304920" y="228600"/>
            <a:ext cx="8229600" cy="2743200"/>
          </a:xfrm>
          <a:prstGeom prst="rect">
            <a:avLst/>
          </a:prstGeom>
          <a:noFill/>
          <a:ln>
            <a:noFill/>
          </a:ln>
        </p:spPr>
        <p:txBody>
          <a:bodyPr>
            <a:normAutofit fontScale="51000"/>
          </a:bodyPr>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Just because a molecule has polar covalent bonds does not mean that the molecule is polar overall.</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Carbon dioxide and tetrachloromethane molecules have no net polarity because their symmetrical shapes cause the individual bond polarities to cancel each other out.</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r>
              <a:rPr b="0" lang="en-US" sz="3200" spc="-1" strike="noStrike">
                <a:solidFill>
                  <a:srgbClr val="000000"/>
                </a:solidFill>
                <a:latin typeface="Times New Roman"/>
              </a:rPr>
              <a:t>Notice: these do Not have a North/South Pole</a:t>
            </a:r>
            <a:endParaRPr b="0" lang="en-US" sz="3200" spc="-1" strike="noStrike">
              <a:solidFill>
                <a:srgbClr val="000000"/>
              </a:solidFill>
              <a:latin typeface="Times New Roman"/>
            </a:endParaRPr>
          </a:p>
          <a:p>
            <a:pPr marL="342720" indent="-342720">
              <a:spcBef>
                <a:spcPts val="799"/>
              </a:spcBef>
              <a:buClr>
                <a:srgbClr val="000000"/>
              </a:buClr>
              <a:buFont typeface="Times New Roman"/>
              <a:buChar char="•"/>
              <a:tabLst>
                <a:tab algn="l" pos="914400"/>
                <a:tab algn="l" pos="1828800"/>
                <a:tab algn="l" pos="2743200"/>
                <a:tab algn="l" pos="3657600"/>
                <a:tab algn="l" pos="4572000"/>
                <a:tab algn="l" pos="5486400"/>
                <a:tab algn="l" pos="6400800"/>
                <a:tab algn="l" pos="7315200"/>
                <a:tab algn="l" pos="8229600"/>
                <a:tab algn="l" pos="9144000"/>
                <a:tab algn="l" pos="10058400"/>
              </a:tabLst>
            </a:pPr>
            <a:endParaRPr b="0" lang="en-US" sz="3200" spc="-1" strike="noStrike">
              <a:solidFill>
                <a:srgbClr val="000000"/>
              </a:solidFill>
              <a:latin typeface="Times New Roman"/>
            </a:endParaRPr>
          </a:p>
        </p:txBody>
      </p:sp>
    </p:spTree>
  </p:cSld>
  <mc:AlternateContent>
    <mc:Choice Requires="p14">
      <p:transition spd="slow" p14:dur="2000">
        <p:fade thruBlk="true"/>
      </p:transition>
    </mc:Choice>
    <mc:Fallback>
      <p:transition spd="slow">
        <p:fade thruBlk="true"/>
      </p:transition>
    </mc:Fallback>
  </mc:AlternateContent>
</p:sld>
</file>

<file path=ppt/slides/slide9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98" name="TextShape 1"/>
          <p:cNvSpPr txBox="1"/>
          <p:nvPr/>
        </p:nvSpPr>
        <p:spPr>
          <a:xfrm>
            <a:off x="304560" y="2285640"/>
            <a:ext cx="8458200" cy="1143000"/>
          </a:xfrm>
          <a:prstGeom prst="rect">
            <a:avLst/>
          </a:prstGeom>
          <a:noFill/>
          <a:ln>
            <a:noFill/>
          </a:ln>
        </p:spPr>
        <p:txBody>
          <a:bodyPr anchor="ctr">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1" lang="en-US" sz="2800" spc="-1" strike="noStrike">
                <a:solidFill>
                  <a:srgbClr val="9900ff"/>
                </a:solidFill>
                <a:latin typeface="Times New Roman"/>
              </a:rPr>
              <a:t>Example 10.11—Determining if a Molecule Is Polar</a:t>
            </a:r>
            <a:endParaRPr b="0" lang="en-US" sz="2800" spc="-1" strike="noStrike">
              <a:solidFill>
                <a:srgbClr val="9900ff"/>
              </a:solidFill>
              <a:latin typeface="Times New Roman"/>
            </a:endParaRPr>
          </a:p>
        </p:txBody>
      </p:sp>
      <p:sp>
        <p:nvSpPr>
          <p:cNvPr id="1299" name="CustomShape 2"/>
          <p:cNvSpPr/>
          <p:nvPr/>
        </p:nvSpPr>
        <p:spPr>
          <a:xfrm>
            <a:off x="3124080" y="6248520"/>
            <a:ext cx="289584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ct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r>
              <a:rPr b="0" lang="en-US" sz="1400" spc="-1" strike="noStrike">
                <a:solidFill>
                  <a:srgbClr val="000000"/>
                </a:solidFill>
                <a:latin typeface="Times New Roman"/>
              </a:rPr>
              <a:t>Tro's Introductory Chemistry, Chapter 10</a:t>
            </a:r>
            <a:endParaRPr b="0" lang="en-US" sz="1400" spc="-1" strike="noStrike">
              <a:solidFill>
                <a:srgbClr val="000000"/>
              </a:solidFill>
              <a:latin typeface="Times New Roman"/>
            </a:endParaRPr>
          </a:p>
        </p:txBody>
      </p:sp>
      <p:sp>
        <p:nvSpPr>
          <p:cNvPr id="1300" name="CustomShape 3"/>
          <p:cNvSpPr/>
          <p:nvPr/>
        </p:nvSpPr>
        <p:spPr>
          <a:xfrm>
            <a:off x="6553080" y="6248520"/>
            <a:ext cx="190512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oAutofit/>
          </a:bodyPr>
          <a:p>
            <a:pPr algn="r">
              <a:tabLst>
                <a:tab algn="l" pos="0"/>
                <a:tab algn="l" pos="914400"/>
                <a:tab algn="l" pos="1828800"/>
                <a:tab algn="l" pos="2743200"/>
                <a:tab algn="l" pos="3657600"/>
                <a:tab algn="l" pos="4572000"/>
                <a:tab algn="l" pos="5486400"/>
                <a:tab algn="l" pos="6400800"/>
                <a:tab algn="l" pos="7315200"/>
                <a:tab algn="l" pos="8229600"/>
                <a:tab algn="l" pos="9144000"/>
                <a:tab algn="l" pos="10058400"/>
              </a:tabLst>
            </a:pPr>
            <a:fld id="{8B7DD868-FCB3-4B2F-B584-60D508174EC7}"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transition>
    <p:fade thruBlk="tru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2095</TotalTime>
  <Application>LibreOffice/6.4.7.2$Linux_X86_64 LibreOffice_project/40$Build-2</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2004-09-27T10:53:03Z</dcterms:created>
  <dc:creator>Roy Kennedy</dc:creator>
  <dc:description/>
  <dc:language>en-US</dc:language>
  <cp:lastModifiedBy/>
  <dcterms:modified xsi:type="dcterms:W3CDTF">2022-03-27T16:38:07Z</dcterms:modified>
  <cp:revision>265</cp:revision>
  <dc:subject/>
  <dc:title>Introductory Chemistry, 2nd Edition Nivaldo Tro</dc:title>
</cp:coreProperties>
</file>